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7" r:id="rId6"/>
    <p:sldId id="262" r:id="rId7"/>
    <p:sldId id="263" r:id="rId8"/>
    <p:sldId id="264" r:id="rId9"/>
    <p:sldId id="259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4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68" r:id="rId42"/>
    <p:sldId id="260" r:id="rId43"/>
    <p:sldId id="287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4F908-D200-3955-FC20-36580EFDF523}" v="748" dt="2019-11-28T16:41:20.352"/>
    <p1510:client id="{3F8576D1-61B8-BFD6-31BD-EF8D3B85A14C}" v="1503" dt="2019-11-28T06:32:28.504"/>
    <p1510:client id="{8F24B068-F4D9-4151-7DD0-CDA2268BB1D2}" v="13" dt="2019-11-25T14:56:47.424"/>
    <p1510:client id="{B2162933-8F4A-F1A7-D86B-6CBE9BD847FC}" v="196" dt="2019-11-24T12:49:27.411"/>
    <p1510:client id="{D0B3D8FA-99C4-52C0-2D0D-49D5C37805DF}" v="54" dt="2019-11-25T15:37:23.064"/>
    <p1510:client id="{DC74C511-FA73-A545-F41B-E564F7AA6A33}" v="831" dt="2019-11-27T07:50:52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vhenii Koliesnik" userId="S::yevhenii.ko@ideo-digital.com::2065cd87-6dff-47db-ab0b-71dfa9e0ca10" providerId="AD" clId="Web-{3F8576D1-61B8-BFD6-31BD-EF8D3B85A14C}"/>
    <pc:docChg chg="addSld delSld modSld">
      <pc:chgData name="Yevhenii Koliesnik" userId="S::yevhenii.ko@ideo-digital.com::2065cd87-6dff-47db-ab0b-71dfa9e0ca10" providerId="AD" clId="Web-{3F8576D1-61B8-BFD6-31BD-EF8D3B85A14C}" dt="2019-11-28T06:32:28.504" v="1467"/>
      <pc:docMkLst>
        <pc:docMk/>
      </pc:docMkLst>
      <pc:sldChg chg="modSp">
        <pc:chgData name="Yevhenii Koliesnik" userId="S::yevhenii.ko@ideo-digital.com::2065cd87-6dff-47db-ab0b-71dfa9e0ca10" providerId="AD" clId="Web-{3F8576D1-61B8-BFD6-31BD-EF8D3B85A14C}" dt="2019-11-27T20:48:22.909" v="1397" actId="20577"/>
        <pc:sldMkLst>
          <pc:docMk/>
          <pc:sldMk cId="84136823" sldId="260"/>
        </pc:sldMkLst>
        <pc:spChg chg="mod">
          <ac:chgData name="Yevhenii Koliesnik" userId="S::yevhenii.ko@ideo-digital.com::2065cd87-6dff-47db-ab0b-71dfa9e0ca10" providerId="AD" clId="Web-{3F8576D1-61B8-BFD6-31BD-EF8D3B85A14C}" dt="2019-11-27T20:48:22.909" v="1397" actId="20577"/>
          <ac:spMkLst>
            <pc:docMk/>
            <pc:sldMk cId="84136823" sldId="260"/>
            <ac:spMk id="3" creationId="{B3BFD2FF-20E3-40A3-A25C-E1D04E450B75}"/>
          </ac:spMkLst>
        </pc:spChg>
      </pc:sldChg>
      <pc:sldChg chg="addSp modSp new">
        <pc:chgData name="Yevhenii Koliesnik" userId="S::yevhenii.ko@ideo-digital.com::2065cd87-6dff-47db-ab0b-71dfa9e0ca10" providerId="AD" clId="Web-{3F8576D1-61B8-BFD6-31BD-EF8D3B85A14C}" dt="2019-11-27T08:11:24.928" v="31" actId="1076"/>
        <pc:sldMkLst>
          <pc:docMk/>
          <pc:sldMk cId="1971133839" sldId="271"/>
        </pc:sldMkLst>
        <pc:spChg chg="mod">
          <ac:chgData name="Yevhenii Koliesnik" userId="S::yevhenii.ko@ideo-digital.com::2065cd87-6dff-47db-ab0b-71dfa9e0ca10" providerId="AD" clId="Web-{3F8576D1-61B8-BFD6-31BD-EF8D3B85A14C}" dt="2019-11-27T08:09:51.896" v="19" actId="20577"/>
          <ac:spMkLst>
            <pc:docMk/>
            <pc:sldMk cId="1971133839" sldId="271"/>
            <ac:spMk id="2" creationId="{CFF68269-80F6-421E-9BCC-E8F13349E218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08:09:01.193" v="4" actId="20577"/>
          <ac:spMkLst>
            <pc:docMk/>
            <pc:sldMk cId="1971133839" sldId="271"/>
            <ac:spMk id="3" creationId="{792E87CD-6C1B-4758-B7B4-7FDE8EF6D616}"/>
          </ac:spMkLst>
        </pc:spChg>
        <pc:spChg chg="add mod">
          <ac:chgData name="Yevhenii Koliesnik" userId="S::yevhenii.ko@ideo-digital.com::2065cd87-6dff-47db-ab0b-71dfa9e0ca10" providerId="AD" clId="Web-{3F8576D1-61B8-BFD6-31BD-EF8D3B85A14C}" dt="2019-11-27T08:11:24.928" v="31" actId="1076"/>
          <ac:spMkLst>
            <pc:docMk/>
            <pc:sldMk cId="1971133839" sldId="271"/>
            <ac:spMk id="6" creationId="{BC1324ED-E489-4A0E-A936-D88959B04B53}"/>
          </ac:spMkLst>
        </pc:spChg>
        <pc:picChg chg="add mod">
          <ac:chgData name="Yevhenii Koliesnik" userId="S::yevhenii.ko@ideo-digital.com::2065cd87-6dff-47db-ab0b-71dfa9e0ca10" providerId="AD" clId="Web-{3F8576D1-61B8-BFD6-31BD-EF8D3B85A14C}" dt="2019-11-27T08:11:20.662" v="30" actId="14100"/>
          <ac:picMkLst>
            <pc:docMk/>
            <pc:sldMk cId="1971133839" sldId="271"/>
            <ac:picMk id="4" creationId="{F84E36D1-DF09-4A54-AC87-A754B8EF7024}"/>
          </ac:picMkLst>
        </pc:picChg>
      </pc:sldChg>
      <pc:sldChg chg="modSp new">
        <pc:chgData name="Yevhenii Koliesnik" userId="S::yevhenii.ko@ideo-digital.com::2065cd87-6dff-47db-ab0b-71dfa9e0ca10" providerId="AD" clId="Web-{3F8576D1-61B8-BFD6-31BD-EF8D3B85A14C}" dt="2019-11-27T08:15:31.177" v="68" actId="20577"/>
        <pc:sldMkLst>
          <pc:docMk/>
          <pc:sldMk cId="2527530895" sldId="272"/>
        </pc:sldMkLst>
        <pc:spChg chg="mod">
          <ac:chgData name="Yevhenii Koliesnik" userId="S::yevhenii.ko@ideo-digital.com::2065cd87-6dff-47db-ab0b-71dfa9e0ca10" providerId="AD" clId="Web-{3F8576D1-61B8-BFD6-31BD-EF8D3B85A14C}" dt="2019-11-27T08:12:21.756" v="39" actId="20577"/>
          <ac:spMkLst>
            <pc:docMk/>
            <pc:sldMk cId="2527530895" sldId="272"/>
            <ac:spMk id="2" creationId="{B19EECDB-C4A6-4262-95D2-791539B13B0F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08:15:31.177" v="68" actId="20577"/>
          <ac:spMkLst>
            <pc:docMk/>
            <pc:sldMk cId="2527530895" sldId="272"/>
            <ac:spMk id="3" creationId="{7F10F344-0169-4E40-9025-C6A56ECFBDAD}"/>
          </ac:spMkLst>
        </pc:spChg>
      </pc:sldChg>
      <pc:sldChg chg="addSp modSp new">
        <pc:chgData name="Yevhenii Koliesnik" userId="S::yevhenii.ko@ideo-digital.com::2065cd87-6dff-47db-ab0b-71dfa9e0ca10" providerId="AD" clId="Web-{3F8576D1-61B8-BFD6-31BD-EF8D3B85A14C}" dt="2019-11-27T08:19:43.005" v="86" actId="1076"/>
        <pc:sldMkLst>
          <pc:docMk/>
          <pc:sldMk cId="2623839300" sldId="273"/>
        </pc:sldMkLst>
        <pc:spChg chg="mod">
          <ac:chgData name="Yevhenii Koliesnik" userId="S::yevhenii.ko@ideo-digital.com::2065cd87-6dff-47db-ab0b-71dfa9e0ca10" providerId="AD" clId="Web-{3F8576D1-61B8-BFD6-31BD-EF8D3B85A14C}" dt="2019-11-27T08:18:48.973" v="82" actId="20577"/>
          <ac:spMkLst>
            <pc:docMk/>
            <pc:sldMk cId="2623839300" sldId="273"/>
            <ac:spMk id="2" creationId="{54091781-1437-49D0-BC71-C6D1B52521F5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08:17:57.130" v="79" actId="20577"/>
          <ac:spMkLst>
            <pc:docMk/>
            <pc:sldMk cId="2623839300" sldId="273"/>
            <ac:spMk id="3" creationId="{8EB121EA-263F-4BF1-B63F-FACD93D0A2BD}"/>
          </ac:spMkLst>
        </pc:spChg>
        <pc:spChg chg="add mod">
          <ac:chgData name="Yevhenii Koliesnik" userId="S::yevhenii.ko@ideo-digital.com::2065cd87-6dff-47db-ab0b-71dfa9e0ca10" providerId="AD" clId="Web-{3F8576D1-61B8-BFD6-31BD-EF8D3B85A14C}" dt="2019-11-27T08:19:43.005" v="86" actId="1076"/>
          <ac:spMkLst>
            <pc:docMk/>
            <pc:sldMk cId="2623839300" sldId="273"/>
            <ac:spMk id="4" creationId="{DB1191DA-062E-4C4C-A96C-4FB358764AA8}"/>
          </ac:spMkLst>
        </pc:spChg>
      </pc:sldChg>
      <pc:sldChg chg="modSp new del">
        <pc:chgData name="Yevhenii Koliesnik" userId="S::yevhenii.ko@ideo-digital.com::2065cd87-6dff-47db-ab0b-71dfa9e0ca10" providerId="AD" clId="Web-{3F8576D1-61B8-BFD6-31BD-EF8D3B85A14C}" dt="2019-11-27T08:35:30.221" v="138"/>
        <pc:sldMkLst>
          <pc:docMk/>
          <pc:sldMk cId="1221347068" sldId="274"/>
        </pc:sldMkLst>
        <pc:spChg chg="mod">
          <ac:chgData name="Yevhenii Koliesnik" userId="S::yevhenii.ko@ideo-digital.com::2065cd87-6dff-47db-ab0b-71dfa9e0ca10" providerId="AD" clId="Web-{3F8576D1-61B8-BFD6-31BD-EF8D3B85A14C}" dt="2019-11-27T08:31:42.128" v="109" actId="20577"/>
          <ac:spMkLst>
            <pc:docMk/>
            <pc:sldMk cId="1221347068" sldId="274"/>
            <ac:spMk id="2" creationId="{EE73C1A7-5314-4144-AE80-88EBED5DAFE4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08:32:08.972" v="127" actId="20577"/>
          <ac:spMkLst>
            <pc:docMk/>
            <pc:sldMk cId="1221347068" sldId="274"/>
            <ac:spMk id="3" creationId="{5DBF1659-FD08-4E0E-A7A3-A5973DF94CD5}"/>
          </ac:spMkLst>
        </pc:spChg>
      </pc:sldChg>
      <pc:sldChg chg="modSp new">
        <pc:chgData name="Yevhenii Koliesnik" userId="S::yevhenii.ko@ideo-digital.com::2065cd87-6dff-47db-ab0b-71dfa9e0ca10" providerId="AD" clId="Web-{3F8576D1-61B8-BFD6-31BD-EF8D3B85A14C}" dt="2019-11-27T08:44:28.470" v="220" actId="20577"/>
        <pc:sldMkLst>
          <pc:docMk/>
          <pc:sldMk cId="2711338641" sldId="274"/>
        </pc:sldMkLst>
        <pc:spChg chg="mod">
          <ac:chgData name="Yevhenii Koliesnik" userId="S::yevhenii.ko@ideo-digital.com::2065cd87-6dff-47db-ab0b-71dfa9e0ca10" providerId="AD" clId="Web-{3F8576D1-61B8-BFD6-31BD-EF8D3B85A14C}" dt="2019-11-27T08:35:55.987" v="153" actId="20577"/>
          <ac:spMkLst>
            <pc:docMk/>
            <pc:sldMk cId="2711338641" sldId="274"/>
            <ac:spMk id="2" creationId="{7F3B2C32-139F-40E3-AFC6-5C8365087F91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08:44:28.470" v="220" actId="20577"/>
          <ac:spMkLst>
            <pc:docMk/>
            <pc:sldMk cId="2711338641" sldId="274"/>
            <ac:spMk id="3" creationId="{A6AA5B22-00D0-416C-AB1F-2A3B95D7E0EE}"/>
          </ac:spMkLst>
        </pc:spChg>
      </pc:sldChg>
      <pc:sldChg chg="modSp new">
        <pc:chgData name="Yevhenii Koliesnik" userId="S::yevhenii.ko@ideo-digital.com::2065cd87-6dff-47db-ab0b-71dfa9e0ca10" providerId="AD" clId="Web-{3F8576D1-61B8-BFD6-31BD-EF8D3B85A14C}" dt="2019-11-27T09:03:10.374" v="242" actId="20577"/>
        <pc:sldMkLst>
          <pc:docMk/>
          <pc:sldMk cId="1750273981" sldId="275"/>
        </pc:sldMkLst>
        <pc:spChg chg="mod">
          <ac:chgData name="Yevhenii Koliesnik" userId="S::yevhenii.ko@ideo-digital.com::2065cd87-6dff-47db-ab0b-71dfa9e0ca10" providerId="AD" clId="Web-{3F8576D1-61B8-BFD6-31BD-EF8D3B85A14C}" dt="2019-11-27T09:03:08.062" v="239" actId="20577"/>
          <ac:spMkLst>
            <pc:docMk/>
            <pc:sldMk cId="1750273981" sldId="275"/>
            <ac:spMk id="2" creationId="{9D457C28-69E9-442F-A94C-37166A219D0D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09:03:10.374" v="242" actId="20577"/>
          <ac:spMkLst>
            <pc:docMk/>
            <pc:sldMk cId="1750273981" sldId="275"/>
            <ac:spMk id="3" creationId="{E65AA9DA-1828-48AB-91D2-78BA34A27CFA}"/>
          </ac:spMkLst>
        </pc:spChg>
      </pc:sldChg>
      <pc:sldChg chg="addSp delSp modSp new del">
        <pc:chgData name="Yevhenii Koliesnik" userId="S::yevhenii.ko@ideo-digital.com::2065cd87-6dff-47db-ab0b-71dfa9e0ca10" providerId="AD" clId="Web-{3F8576D1-61B8-BFD6-31BD-EF8D3B85A14C}" dt="2019-11-27T08:35:33.003" v="139"/>
        <pc:sldMkLst>
          <pc:docMk/>
          <pc:sldMk cId="3136658926" sldId="275"/>
        </pc:sldMkLst>
        <pc:spChg chg="del mod">
          <ac:chgData name="Yevhenii Koliesnik" userId="S::yevhenii.ko@ideo-digital.com::2065cd87-6dff-47db-ab0b-71dfa9e0ca10" providerId="AD" clId="Web-{3F8576D1-61B8-BFD6-31BD-EF8D3B85A14C}" dt="2019-11-27T08:33:05.784" v="137"/>
          <ac:spMkLst>
            <pc:docMk/>
            <pc:sldMk cId="3136658926" sldId="275"/>
            <ac:spMk id="3" creationId="{6089B386-C12D-4F52-812F-10296ECB05DC}"/>
          </ac:spMkLst>
        </pc:spChg>
        <pc:spChg chg="add mod">
          <ac:chgData name="Yevhenii Koliesnik" userId="S::yevhenii.ko@ideo-digital.com::2065cd87-6dff-47db-ab0b-71dfa9e0ca10" providerId="AD" clId="Web-{3F8576D1-61B8-BFD6-31BD-EF8D3B85A14C}" dt="2019-11-27T08:33:05.784" v="137"/>
          <ac:spMkLst>
            <pc:docMk/>
            <pc:sldMk cId="3136658926" sldId="275"/>
            <ac:spMk id="5" creationId="{E472E0FB-E2C6-4088-A59B-B81B5D8FDB04}"/>
          </ac:spMkLst>
        </pc:spChg>
      </pc:sldChg>
      <pc:sldChg chg="modSp new">
        <pc:chgData name="Yevhenii Koliesnik" userId="S::yevhenii.ko@ideo-digital.com::2065cd87-6dff-47db-ab0b-71dfa9e0ca10" providerId="AD" clId="Web-{3F8576D1-61B8-BFD6-31BD-EF8D3B85A14C}" dt="2019-11-27T09:27:10.195" v="617" actId="20577"/>
        <pc:sldMkLst>
          <pc:docMk/>
          <pc:sldMk cId="3788942074" sldId="276"/>
        </pc:sldMkLst>
        <pc:spChg chg="mod">
          <ac:chgData name="Yevhenii Koliesnik" userId="S::yevhenii.ko@ideo-digital.com::2065cd87-6dff-47db-ab0b-71dfa9e0ca10" providerId="AD" clId="Web-{3F8576D1-61B8-BFD6-31BD-EF8D3B85A14C}" dt="2019-11-27T09:23:08.381" v="261" actId="20577"/>
          <ac:spMkLst>
            <pc:docMk/>
            <pc:sldMk cId="3788942074" sldId="276"/>
            <ac:spMk id="2" creationId="{18AF4D9D-155D-4556-9E6D-25BE4D1C598B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09:27:10.195" v="617" actId="20577"/>
          <ac:spMkLst>
            <pc:docMk/>
            <pc:sldMk cId="3788942074" sldId="276"/>
            <ac:spMk id="3" creationId="{893DEFAA-4294-40BA-A76D-B148F2FD44E0}"/>
          </ac:spMkLst>
        </pc:spChg>
      </pc:sldChg>
      <pc:sldChg chg="addSp delSp modSp new">
        <pc:chgData name="Yevhenii Koliesnik" userId="S::yevhenii.ko@ideo-digital.com::2065cd87-6dff-47db-ab0b-71dfa9e0ca10" providerId="AD" clId="Web-{3F8576D1-61B8-BFD6-31BD-EF8D3B85A14C}" dt="2019-11-27T14:49:26.667" v="671" actId="1076"/>
        <pc:sldMkLst>
          <pc:docMk/>
          <pc:sldMk cId="3224561931" sldId="277"/>
        </pc:sldMkLst>
        <pc:spChg chg="mod">
          <ac:chgData name="Yevhenii Koliesnik" userId="S::yevhenii.ko@ideo-digital.com::2065cd87-6dff-47db-ab0b-71dfa9e0ca10" providerId="AD" clId="Web-{3F8576D1-61B8-BFD6-31BD-EF8D3B85A14C}" dt="2019-11-27T09:30:01.806" v="654" actId="20577"/>
          <ac:spMkLst>
            <pc:docMk/>
            <pc:sldMk cId="3224561931" sldId="277"/>
            <ac:spMk id="2" creationId="{263996B5-670C-40AA-92C7-CF9DADADAE3C}"/>
          </ac:spMkLst>
        </pc:spChg>
        <pc:spChg chg="add mod">
          <ac:chgData name="Yevhenii Koliesnik" userId="S::yevhenii.ko@ideo-digital.com::2065cd87-6dff-47db-ab0b-71dfa9e0ca10" providerId="AD" clId="Web-{3F8576D1-61B8-BFD6-31BD-EF8D3B85A14C}" dt="2019-11-27T14:49:26.667" v="671" actId="1076"/>
          <ac:spMkLst>
            <pc:docMk/>
            <pc:sldMk cId="3224561931" sldId="277"/>
            <ac:spMk id="3" creationId="{DE88A86F-3BCF-41ED-B07C-A12A7F860ACC}"/>
          </ac:spMkLst>
        </pc:spChg>
        <pc:spChg chg="del">
          <ac:chgData name="Yevhenii Koliesnik" userId="S::yevhenii.ko@ideo-digital.com::2065cd87-6dff-47db-ab0b-71dfa9e0ca10" providerId="AD" clId="Web-{3F8576D1-61B8-BFD6-31BD-EF8D3B85A14C}" dt="2019-11-27T09:32:00.197" v="655"/>
          <ac:spMkLst>
            <pc:docMk/>
            <pc:sldMk cId="3224561931" sldId="277"/>
            <ac:spMk id="3" creationId="{EC4AE4F2-C661-4EEC-8EC4-73DBDC4843B1}"/>
          </ac:spMkLst>
        </pc:spChg>
        <pc:spChg chg="add del mod">
          <ac:chgData name="Yevhenii Koliesnik" userId="S::yevhenii.ko@ideo-digital.com::2065cd87-6dff-47db-ab0b-71dfa9e0ca10" providerId="AD" clId="Web-{3F8576D1-61B8-BFD6-31BD-EF8D3B85A14C}" dt="2019-11-27T09:32:35.432" v="658"/>
          <ac:spMkLst>
            <pc:docMk/>
            <pc:sldMk cId="3224561931" sldId="277"/>
            <ac:spMk id="7" creationId="{C3F40F00-E347-4324-979F-705AEB0F1C4B}"/>
          </ac:spMkLst>
        </pc:spChg>
        <pc:spChg chg="add mod">
          <ac:chgData name="Yevhenii Koliesnik" userId="S::yevhenii.ko@ideo-digital.com::2065cd87-6dff-47db-ab0b-71dfa9e0ca10" providerId="AD" clId="Web-{3F8576D1-61B8-BFD6-31BD-EF8D3B85A14C}" dt="2019-11-27T09:33:32.776" v="665" actId="1076"/>
          <ac:spMkLst>
            <pc:docMk/>
            <pc:sldMk cId="3224561931" sldId="277"/>
            <ac:spMk id="10" creationId="{C4142064-C31D-4C07-A851-D2515FB2C65F}"/>
          </ac:spMkLst>
        </pc:spChg>
        <pc:picChg chg="add del mod ord">
          <ac:chgData name="Yevhenii Koliesnik" userId="S::yevhenii.ko@ideo-digital.com::2065cd87-6dff-47db-ab0b-71dfa9e0ca10" providerId="AD" clId="Web-{3F8576D1-61B8-BFD6-31BD-EF8D3B85A14C}" dt="2019-11-27T09:32:06.979" v="657"/>
          <ac:picMkLst>
            <pc:docMk/>
            <pc:sldMk cId="3224561931" sldId="277"/>
            <ac:picMk id="4" creationId="{0383DAFF-5F7A-43BB-B15A-97453CC767FD}"/>
          </ac:picMkLst>
        </pc:picChg>
        <pc:picChg chg="add mod ord">
          <ac:chgData name="Yevhenii Koliesnik" userId="S::yevhenii.ko@ideo-digital.com::2065cd87-6dff-47db-ab0b-71dfa9e0ca10" providerId="AD" clId="Web-{3F8576D1-61B8-BFD6-31BD-EF8D3B85A14C}" dt="2019-11-27T09:32:39.198" v="660" actId="1076"/>
          <ac:picMkLst>
            <pc:docMk/>
            <pc:sldMk cId="3224561931" sldId="277"/>
            <ac:picMk id="8" creationId="{0AD4F0D4-87C0-4429-9E9D-04A9FE9AD7CE}"/>
          </ac:picMkLst>
        </pc:picChg>
      </pc:sldChg>
      <pc:sldChg chg="modSp new">
        <pc:chgData name="Yevhenii Koliesnik" userId="S::yevhenii.ko@ideo-digital.com::2065cd87-6dff-47db-ab0b-71dfa9e0ca10" providerId="AD" clId="Web-{3F8576D1-61B8-BFD6-31BD-EF8D3B85A14C}" dt="2019-11-27T20:37:02.461" v="763" actId="20577"/>
        <pc:sldMkLst>
          <pc:docMk/>
          <pc:sldMk cId="3679464127" sldId="278"/>
        </pc:sldMkLst>
        <pc:spChg chg="mod">
          <ac:chgData name="Yevhenii Koliesnik" userId="S::yevhenii.ko@ideo-digital.com::2065cd87-6dff-47db-ab0b-71dfa9e0ca10" providerId="AD" clId="Web-{3F8576D1-61B8-BFD6-31BD-EF8D3B85A14C}" dt="2019-11-27T20:12:34.018" v="676" actId="20577"/>
          <ac:spMkLst>
            <pc:docMk/>
            <pc:sldMk cId="3679464127" sldId="278"/>
            <ac:spMk id="2" creationId="{A91789C8-02D6-4120-80C9-15AA476A2C44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20:37:02.461" v="763" actId="20577"/>
          <ac:spMkLst>
            <pc:docMk/>
            <pc:sldMk cId="3679464127" sldId="278"/>
            <ac:spMk id="3" creationId="{1FA449C9-B7D1-443B-8E61-58CDB4082022}"/>
          </ac:spMkLst>
        </pc:spChg>
      </pc:sldChg>
      <pc:sldChg chg="modSp new">
        <pc:chgData name="Yevhenii Koliesnik" userId="S::yevhenii.ko@ideo-digital.com::2065cd87-6dff-47db-ab0b-71dfa9e0ca10" providerId="AD" clId="Web-{3F8576D1-61B8-BFD6-31BD-EF8D3B85A14C}" dt="2019-11-27T20:37:55.445" v="786" actId="14100"/>
        <pc:sldMkLst>
          <pc:docMk/>
          <pc:sldMk cId="4250026103" sldId="279"/>
        </pc:sldMkLst>
        <pc:spChg chg="mod">
          <ac:chgData name="Yevhenii Koliesnik" userId="S::yevhenii.ko@ideo-digital.com::2065cd87-6dff-47db-ab0b-71dfa9e0ca10" providerId="AD" clId="Web-{3F8576D1-61B8-BFD6-31BD-EF8D3B85A14C}" dt="2019-11-27T20:37:30.711" v="783" actId="20577"/>
          <ac:spMkLst>
            <pc:docMk/>
            <pc:sldMk cId="4250026103" sldId="279"/>
            <ac:spMk id="2" creationId="{30A003A1-40C7-41A1-81BF-121582F28E37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20:37:55.445" v="786" actId="14100"/>
          <ac:spMkLst>
            <pc:docMk/>
            <pc:sldMk cId="4250026103" sldId="279"/>
            <ac:spMk id="3" creationId="{18CF423E-FBBE-4285-8251-45029550EF82}"/>
          </ac:spMkLst>
        </pc:spChg>
      </pc:sldChg>
      <pc:sldChg chg="modSp new">
        <pc:chgData name="Yevhenii Koliesnik" userId="S::yevhenii.ko@ideo-digital.com::2065cd87-6dff-47db-ab0b-71dfa9e0ca10" providerId="AD" clId="Web-{3F8576D1-61B8-BFD6-31BD-EF8D3B85A14C}" dt="2019-11-27T20:42:30.490" v="1378" actId="20577"/>
        <pc:sldMkLst>
          <pc:docMk/>
          <pc:sldMk cId="3181937454" sldId="280"/>
        </pc:sldMkLst>
        <pc:spChg chg="mod">
          <ac:chgData name="Yevhenii Koliesnik" userId="S::yevhenii.ko@ideo-digital.com::2065cd87-6dff-47db-ab0b-71dfa9e0ca10" providerId="AD" clId="Web-{3F8576D1-61B8-BFD6-31BD-EF8D3B85A14C}" dt="2019-11-27T20:38:14.898" v="804" actId="20577"/>
          <ac:spMkLst>
            <pc:docMk/>
            <pc:sldMk cId="3181937454" sldId="280"/>
            <ac:spMk id="2" creationId="{A2EBC8C3-E2C4-4673-B4BF-F7CC85C3F29A}"/>
          </ac:spMkLst>
        </pc:spChg>
        <pc:spChg chg="mod">
          <ac:chgData name="Yevhenii Koliesnik" userId="S::yevhenii.ko@ideo-digital.com::2065cd87-6dff-47db-ab0b-71dfa9e0ca10" providerId="AD" clId="Web-{3F8576D1-61B8-BFD6-31BD-EF8D3B85A14C}" dt="2019-11-27T20:42:30.490" v="1378" actId="20577"/>
          <ac:spMkLst>
            <pc:docMk/>
            <pc:sldMk cId="3181937454" sldId="280"/>
            <ac:spMk id="3" creationId="{CB7D9BB4-1CC0-4107-80C5-D28197B1D1C8}"/>
          </ac:spMkLst>
        </pc:spChg>
      </pc:sldChg>
      <pc:sldChg chg="addSp delSp modSp new">
        <pc:chgData name="Yevhenii Koliesnik" userId="S::yevhenii.ko@ideo-digital.com::2065cd87-6dff-47db-ab0b-71dfa9e0ca10" providerId="AD" clId="Web-{3F8576D1-61B8-BFD6-31BD-EF8D3B85A14C}" dt="2019-11-27T20:55:08.235" v="1406" actId="1076"/>
        <pc:sldMkLst>
          <pc:docMk/>
          <pc:sldMk cId="3067198008" sldId="281"/>
        </pc:sldMkLst>
        <pc:spChg chg="mod">
          <ac:chgData name="Yevhenii Koliesnik" userId="S::yevhenii.ko@ideo-digital.com::2065cd87-6dff-47db-ab0b-71dfa9e0ca10" providerId="AD" clId="Web-{3F8576D1-61B8-BFD6-31BD-EF8D3B85A14C}" dt="2019-11-27T20:46:29.160" v="1383" actId="20577"/>
          <ac:spMkLst>
            <pc:docMk/>
            <pc:sldMk cId="3067198008" sldId="281"/>
            <ac:spMk id="2" creationId="{53D4EF53-487C-469D-95B3-578CFAB88F06}"/>
          </ac:spMkLst>
        </pc:spChg>
        <pc:spChg chg="del">
          <ac:chgData name="Yevhenii Koliesnik" userId="S::yevhenii.ko@ideo-digital.com::2065cd87-6dff-47db-ab0b-71dfa9e0ca10" providerId="AD" clId="Web-{3F8576D1-61B8-BFD6-31BD-EF8D3B85A14C}" dt="2019-11-27T20:46:46.535" v="1384"/>
          <ac:spMkLst>
            <pc:docMk/>
            <pc:sldMk cId="3067198008" sldId="281"/>
            <ac:spMk id="3" creationId="{EAFE2E68-0BC0-4FD0-8101-EF18BB9638E6}"/>
          </ac:spMkLst>
        </pc:spChg>
        <pc:spChg chg="add mod">
          <ac:chgData name="Yevhenii Koliesnik" userId="S::yevhenii.ko@ideo-digital.com::2065cd87-6dff-47db-ab0b-71dfa9e0ca10" providerId="AD" clId="Web-{3F8576D1-61B8-BFD6-31BD-EF8D3B85A14C}" dt="2019-11-27T20:55:08.235" v="1406" actId="1076"/>
          <ac:spMkLst>
            <pc:docMk/>
            <pc:sldMk cId="3067198008" sldId="281"/>
            <ac:spMk id="6" creationId="{71A666F0-4628-4FAB-89AC-D03736A014CA}"/>
          </ac:spMkLst>
        </pc:spChg>
        <pc:spChg chg="add mod">
          <ac:chgData name="Yevhenii Koliesnik" userId="S::yevhenii.ko@ideo-digital.com::2065cd87-6dff-47db-ab0b-71dfa9e0ca10" providerId="AD" clId="Web-{3F8576D1-61B8-BFD6-31BD-EF8D3B85A14C}" dt="2019-11-27T20:54:58.547" v="1404" actId="1076"/>
          <ac:spMkLst>
            <pc:docMk/>
            <pc:sldMk cId="3067198008" sldId="281"/>
            <ac:spMk id="7" creationId="{C83F3E28-D7A8-4E89-9B7A-FF5D0EFAEED6}"/>
          </ac:spMkLst>
        </pc:spChg>
        <pc:picChg chg="add mod ord">
          <ac:chgData name="Yevhenii Koliesnik" userId="S::yevhenii.ko@ideo-digital.com::2065cd87-6dff-47db-ab0b-71dfa9e0ca10" providerId="AD" clId="Web-{3F8576D1-61B8-BFD6-31BD-EF8D3B85A14C}" dt="2019-11-27T20:46:48.973" v="1385" actId="1076"/>
          <ac:picMkLst>
            <pc:docMk/>
            <pc:sldMk cId="3067198008" sldId="281"/>
            <ac:picMk id="4" creationId="{774206A7-6A52-48B1-98F4-03B7E7B5AB05}"/>
          </ac:picMkLst>
        </pc:picChg>
      </pc:sldChg>
      <pc:sldChg chg="addSp delSp modSp new">
        <pc:chgData name="Yevhenii Koliesnik" userId="S::yevhenii.ko@ideo-digital.com::2065cd87-6dff-47db-ab0b-71dfa9e0ca10" providerId="AD" clId="Web-{3F8576D1-61B8-BFD6-31BD-EF8D3B85A14C}" dt="2019-11-28T06:31:40.832" v="1463" actId="20577"/>
        <pc:sldMkLst>
          <pc:docMk/>
          <pc:sldMk cId="3737694142" sldId="282"/>
        </pc:sldMkLst>
        <pc:spChg chg="mod">
          <ac:chgData name="Yevhenii Koliesnik" userId="S::yevhenii.ko@ideo-digital.com::2065cd87-6dff-47db-ab0b-71dfa9e0ca10" providerId="AD" clId="Web-{3F8576D1-61B8-BFD6-31BD-EF8D3B85A14C}" dt="2019-11-28T06:31:40.832" v="1463" actId="20577"/>
          <ac:spMkLst>
            <pc:docMk/>
            <pc:sldMk cId="3737694142" sldId="282"/>
            <ac:spMk id="2" creationId="{34D4D642-7194-40E9-B401-3FED6FD40720}"/>
          </ac:spMkLst>
        </pc:spChg>
        <pc:spChg chg="del">
          <ac:chgData name="Yevhenii Koliesnik" userId="S::yevhenii.ko@ideo-digital.com::2065cd87-6dff-47db-ab0b-71dfa9e0ca10" providerId="AD" clId="Web-{3F8576D1-61B8-BFD6-31BD-EF8D3B85A14C}" dt="2019-11-28T06:30:36.892" v="1408"/>
          <ac:spMkLst>
            <pc:docMk/>
            <pc:sldMk cId="3737694142" sldId="282"/>
            <ac:spMk id="3" creationId="{07208BF2-A6D5-4A80-8808-26867E856529}"/>
          </ac:spMkLst>
        </pc:spChg>
        <pc:picChg chg="add mod ord">
          <ac:chgData name="Yevhenii Koliesnik" userId="S::yevhenii.ko@ideo-digital.com::2065cd87-6dff-47db-ab0b-71dfa9e0ca10" providerId="AD" clId="Web-{3F8576D1-61B8-BFD6-31BD-EF8D3B85A14C}" dt="2019-11-28T06:30:36.892" v="1408"/>
          <ac:picMkLst>
            <pc:docMk/>
            <pc:sldMk cId="3737694142" sldId="282"/>
            <ac:picMk id="4" creationId="{98852F2C-272E-4BDD-98A9-4430C7E1A5F4}"/>
          </ac:picMkLst>
        </pc:picChg>
      </pc:sldChg>
      <pc:sldChg chg="addSp delSp modSp new mod setBg">
        <pc:chgData name="Yevhenii Koliesnik" userId="S::yevhenii.ko@ideo-digital.com::2065cd87-6dff-47db-ab0b-71dfa9e0ca10" providerId="AD" clId="Web-{3F8576D1-61B8-BFD6-31BD-EF8D3B85A14C}" dt="2019-11-28T06:32:22.614" v="1466"/>
        <pc:sldMkLst>
          <pc:docMk/>
          <pc:sldMk cId="103736391" sldId="283"/>
        </pc:sldMkLst>
        <pc:spChg chg="del">
          <ac:chgData name="Yevhenii Koliesnik" userId="S::yevhenii.ko@ideo-digital.com::2065cd87-6dff-47db-ab0b-71dfa9e0ca10" providerId="AD" clId="Web-{3F8576D1-61B8-BFD6-31BD-EF8D3B85A14C}" dt="2019-11-28T06:32:22.614" v="1466"/>
          <ac:spMkLst>
            <pc:docMk/>
            <pc:sldMk cId="103736391" sldId="283"/>
            <ac:spMk id="2" creationId="{230EEC8C-B24D-416D-B44A-76C51745C7EC}"/>
          </ac:spMkLst>
        </pc:spChg>
        <pc:spChg chg="del">
          <ac:chgData name="Yevhenii Koliesnik" userId="S::yevhenii.ko@ideo-digital.com::2065cd87-6dff-47db-ab0b-71dfa9e0ca10" providerId="AD" clId="Web-{3F8576D1-61B8-BFD6-31BD-EF8D3B85A14C}" dt="2019-11-28T06:32:15.332" v="1465"/>
          <ac:spMkLst>
            <pc:docMk/>
            <pc:sldMk cId="103736391" sldId="283"/>
            <ac:spMk id="3" creationId="{6F3BEABD-1BC8-486A-AA75-FFC67D85B4DA}"/>
          </ac:spMkLst>
        </pc:spChg>
        <pc:spChg chg="add">
          <ac:chgData name="Yevhenii Koliesnik" userId="S::yevhenii.ko@ideo-digital.com::2065cd87-6dff-47db-ab0b-71dfa9e0ca10" providerId="AD" clId="Web-{3F8576D1-61B8-BFD6-31BD-EF8D3B85A14C}" dt="2019-11-28T06:32:22.614" v="1466"/>
          <ac:spMkLst>
            <pc:docMk/>
            <pc:sldMk cId="103736391" sldId="283"/>
            <ac:spMk id="13" creationId="{AEBE9F1A-B38D-446E-83AE-14B17CE77FF2}"/>
          </ac:spMkLst>
        </pc:spChg>
        <pc:spChg chg="add">
          <ac:chgData name="Yevhenii Koliesnik" userId="S::yevhenii.ko@ideo-digital.com::2065cd87-6dff-47db-ab0b-71dfa9e0ca10" providerId="AD" clId="Web-{3F8576D1-61B8-BFD6-31BD-EF8D3B85A14C}" dt="2019-11-28T06:32:22.614" v="1466"/>
          <ac:spMkLst>
            <pc:docMk/>
            <pc:sldMk cId="103736391" sldId="283"/>
            <ac:spMk id="19" creationId="{5E3EB826-A471-488F-9E8A-D65528A3C0CA}"/>
          </ac:spMkLst>
        </pc:spChg>
        <pc:spChg chg="add">
          <ac:chgData name="Yevhenii Koliesnik" userId="S::yevhenii.ko@ideo-digital.com::2065cd87-6dff-47db-ab0b-71dfa9e0ca10" providerId="AD" clId="Web-{3F8576D1-61B8-BFD6-31BD-EF8D3B85A14C}" dt="2019-11-28T06:32:22.614" v="1466"/>
          <ac:spMkLst>
            <pc:docMk/>
            <pc:sldMk cId="103736391" sldId="283"/>
            <ac:spMk id="21" creationId="{DFB3CEA1-88D9-42FB-88ED-1E9807FE6596}"/>
          </ac:spMkLst>
        </pc:spChg>
        <pc:spChg chg="add">
          <ac:chgData name="Yevhenii Koliesnik" userId="S::yevhenii.ko@ideo-digital.com::2065cd87-6dff-47db-ab0b-71dfa9e0ca10" providerId="AD" clId="Web-{3F8576D1-61B8-BFD6-31BD-EF8D3B85A14C}" dt="2019-11-28T06:32:22.614" v="1466"/>
          <ac:spMkLst>
            <pc:docMk/>
            <pc:sldMk cId="103736391" sldId="283"/>
            <ac:spMk id="23" creationId="{9A6C928E-4252-4F33-8C34-E50A12A3170B}"/>
          </ac:spMkLst>
        </pc:spChg>
        <pc:picChg chg="add mod ord">
          <ac:chgData name="Yevhenii Koliesnik" userId="S::yevhenii.ko@ideo-digital.com::2065cd87-6dff-47db-ab0b-71dfa9e0ca10" providerId="AD" clId="Web-{3F8576D1-61B8-BFD6-31BD-EF8D3B85A14C}" dt="2019-11-28T06:32:22.614" v="1466"/>
          <ac:picMkLst>
            <pc:docMk/>
            <pc:sldMk cId="103736391" sldId="283"/>
            <ac:picMk id="4" creationId="{86B46E74-6F44-446A-807B-BA2A2AE49E2E}"/>
          </ac:picMkLst>
        </pc:picChg>
        <pc:picChg chg="add">
          <ac:chgData name="Yevhenii Koliesnik" userId="S::yevhenii.ko@ideo-digital.com::2065cd87-6dff-47db-ab0b-71dfa9e0ca10" providerId="AD" clId="Web-{3F8576D1-61B8-BFD6-31BD-EF8D3B85A14C}" dt="2019-11-28T06:32:22.614" v="1466"/>
          <ac:picMkLst>
            <pc:docMk/>
            <pc:sldMk cId="103736391" sldId="283"/>
            <ac:picMk id="9" creationId="{C9ECDD5C-152A-4CC7-8333-0F367B3A62EA}"/>
          </ac:picMkLst>
        </pc:picChg>
        <pc:picChg chg="add">
          <ac:chgData name="Yevhenii Koliesnik" userId="S::yevhenii.ko@ideo-digital.com::2065cd87-6dff-47db-ab0b-71dfa9e0ca10" providerId="AD" clId="Web-{3F8576D1-61B8-BFD6-31BD-EF8D3B85A14C}" dt="2019-11-28T06:32:22.614" v="1466"/>
          <ac:picMkLst>
            <pc:docMk/>
            <pc:sldMk cId="103736391" sldId="283"/>
            <ac:picMk id="11" creationId="{7F5C92A3-369B-43F3-BDCE-E560B1B0EC89}"/>
          </ac:picMkLst>
        </pc:picChg>
        <pc:picChg chg="add">
          <ac:chgData name="Yevhenii Koliesnik" userId="S::yevhenii.ko@ideo-digital.com::2065cd87-6dff-47db-ab0b-71dfa9e0ca10" providerId="AD" clId="Web-{3F8576D1-61B8-BFD6-31BD-EF8D3B85A14C}" dt="2019-11-28T06:32:22.614" v="1466"/>
          <ac:picMkLst>
            <pc:docMk/>
            <pc:sldMk cId="103736391" sldId="283"/>
            <ac:picMk id="15" creationId="{915B5014-A7EC-4BA6-9C83-8840CF81DB28}"/>
          </ac:picMkLst>
        </pc:picChg>
        <pc:picChg chg="add">
          <ac:chgData name="Yevhenii Koliesnik" userId="S::yevhenii.ko@ideo-digital.com::2065cd87-6dff-47db-ab0b-71dfa9e0ca10" providerId="AD" clId="Web-{3F8576D1-61B8-BFD6-31BD-EF8D3B85A14C}" dt="2019-11-28T06:32:22.614" v="1466"/>
          <ac:picMkLst>
            <pc:docMk/>
            <pc:sldMk cId="103736391" sldId="283"/>
            <ac:picMk id="17" creationId="{022C43AB-86D7-420D-8AD7-DC0A15FDD0AF}"/>
          </ac:picMkLst>
        </pc:picChg>
      </pc:sldChg>
      <pc:sldChg chg="new">
        <pc:chgData name="Yevhenii Koliesnik" userId="S::yevhenii.ko@ideo-digital.com::2065cd87-6dff-47db-ab0b-71dfa9e0ca10" providerId="AD" clId="Web-{3F8576D1-61B8-BFD6-31BD-EF8D3B85A14C}" dt="2019-11-28T06:32:28.504" v="1467"/>
        <pc:sldMkLst>
          <pc:docMk/>
          <pc:sldMk cId="2766293443" sldId="284"/>
        </pc:sldMkLst>
      </pc:sldChg>
    </pc:docChg>
  </pc:docChgLst>
  <pc:docChgLst>
    <pc:chgData name="Yevhenii Koliesnik" userId="S::yevhenii.ko@ideo-digital.com::2065cd87-6dff-47db-ab0b-71dfa9e0ca10" providerId="AD" clId="Web-{B2162933-8F4A-F1A7-D86B-6CBE9BD847FC}"/>
    <pc:docChg chg="addSld modSld addMainMaster delMainMaster">
      <pc:chgData name="Yevhenii Koliesnik" userId="S::yevhenii.ko@ideo-digital.com::2065cd87-6dff-47db-ab0b-71dfa9e0ca10" providerId="AD" clId="Web-{B2162933-8F4A-F1A7-D86B-6CBE9BD847FC}" dt="2019-11-24T12:49:27.411" v="194"/>
      <pc:docMkLst>
        <pc:docMk/>
      </pc:docMkLst>
      <pc:sldChg chg="modSp mod modClrScheme chgLayout">
        <pc:chgData name="Yevhenii Koliesnik" userId="S::yevhenii.ko@ideo-digital.com::2065cd87-6dff-47db-ab0b-71dfa9e0ca10" providerId="AD" clId="Web-{B2162933-8F4A-F1A7-D86B-6CBE9BD847FC}" dt="2019-11-24T11:10:17.677" v="85" actId="20577"/>
        <pc:sldMkLst>
          <pc:docMk/>
          <pc:sldMk cId="1351651579" sldId="256"/>
        </pc:sldMkLst>
        <pc:spChg chg="mod ord">
          <ac:chgData name="Yevhenii Koliesnik" userId="S::yevhenii.ko@ideo-digital.com::2065cd87-6dff-47db-ab0b-71dfa9e0ca10" providerId="AD" clId="Web-{B2162933-8F4A-F1A7-D86B-6CBE9BD847FC}" dt="2019-11-24T10:28:59.121" v="1" actId="20577"/>
          <ac:spMkLst>
            <pc:docMk/>
            <pc:sldMk cId="1351651579" sldId="256"/>
            <ac:spMk id="2" creationId="{00000000-0000-0000-0000-000000000000}"/>
          </ac:spMkLst>
        </pc:spChg>
        <pc:spChg chg="mod ord">
          <ac:chgData name="Yevhenii Koliesnik" userId="S::yevhenii.ko@ideo-digital.com::2065cd87-6dff-47db-ab0b-71dfa9e0ca10" providerId="AD" clId="Web-{B2162933-8F4A-F1A7-D86B-6CBE9BD847FC}" dt="2019-11-24T11:10:17.677" v="85" actId="20577"/>
          <ac:spMkLst>
            <pc:docMk/>
            <pc:sldMk cId="1351651579" sldId="256"/>
            <ac:spMk id="3" creationId="{00000000-0000-0000-0000-000000000000}"/>
          </ac:spMkLst>
        </pc:spChg>
      </pc:sldChg>
      <pc:sldChg chg="addSp delSp modSp new mod setBg setClrOvrMap">
        <pc:chgData name="Yevhenii Koliesnik" userId="S::yevhenii.ko@ideo-digital.com::2065cd87-6dff-47db-ab0b-71dfa9e0ca10" providerId="AD" clId="Web-{B2162933-8F4A-F1A7-D86B-6CBE9BD847FC}" dt="2019-11-24T11:18:09.799" v="106" actId="20577"/>
        <pc:sldMkLst>
          <pc:docMk/>
          <pc:sldMk cId="4091706718" sldId="257"/>
        </pc:sldMkLst>
        <pc:spChg chg="mod">
          <ac:chgData name="Yevhenii Koliesnik" userId="S::yevhenii.ko@ideo-digital.com::2065cd87-6dff-47db-ab0b-71dfa9e0ca10" providerId="AD" clId="Web-{B2162933-8F4A-F1A7-D86B-6CBE9BD847FC}" dt="2019-11-24T11:05:16.900" v="24"/>
          <ac:spMkLst>
            <pc:docMk/>
            <pc:sldMk cId="4091706718" sldId="257"/>
            <ac:spMk id="2" creationId="{31CF706C-BEA9-4AC3-BEF8-7B6C7086464D}"/>
          </ac:spMkLst>
        </pc:spChg>
        <pc:spChg chg="del">
          <ac:chgData name="Yevhenii Koliesnik" userId="S::yevhenii.ko@ideo-digital.com::2065cd87-6dff-47db-ab0b-71dfa9e0ca10" providerId="AD" clId="Web-{B2162933-8F4A-F1A7-D86B-6CBE9BD847FC}" dt="2019-11-24T11:05:05.229" v="20"/>
          <ac:spMkLst>
            <pc:docMk/>
            <pc:sldMk cId="4091706718" sldId="257"/>
            <ac:spMk id="3" creationId="{5C796109-A383-4732-AC60-A16487EC9C39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1:05:16.900" v="24"/>
          <ac:spMkLst>
            <pc:docMk/>
            <pc:sldMk cId="4091706718" sldId="257"/>
            <ac:spMk id="6" creationId="{B4AAD3FD-83A5-4B89-9F8F-01B8870865BE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1:05:16.900" v="24"/>
          <ac:spMkLst>
            <pc:docMk/>
            <pc:sldMk cId="4091706718" sldId="257"/>
            <ac:spMk id="7" creationId="{61752F1D-FC0F-4103-9584-630E643CCDA6}"/>
          </ac:spMkLst>
        </pc:spChg>
        <pc:spChg chg="add mod">
          <ac:chgData name="Yevhenii Koliesnik" userId="S::yevhenii.ko@ideo-digital.com::2065cd87-6dff-47db-ab0b-71dfa9e0ca10" providerId="AD" clId="Web-{B2162933-8F4A-F1A7-D86B-6CBE9BD847FC}" dt="2019-11-24T11:18:09.799" v="106" actId="20577"/>
          <ac:spMkLst>
            <pc:docMk/>
            <pc:sldMk cId="4091706718" sldId="257"/>
            <ac:spMk id="8" creationId="{8B179D88-358A-409B-9820-BEE2E363688A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1:05:16.900" v="24"/>
          <ac:spMkLst>
            <pc:docMk/>
            <pc:sldMk cId="4091706718" sldId="257"/>
            <ac:spMk id="10" creationId="{70151CB7-E7DE-4917-B831-01DF9CE01306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1:05:16.900" v="24"/>
          <ac:spMkLst>
            <pc:docMk/>
            <pc:sldMk cId="4091706718" sldId="257"/>
            <ac:spMk id="12" creationId="{A92A1116-1C84-41DF-B803-1F7B0883EC82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1:05:16.885" v="23"/>
          <ac:spMkLst>
            <pc:docMk/>
            <pc:sldMk cId="4091706718" sldId="257"/>
            <ac:spMk id="13" creationId="{989BE678-777B-482A-A616-FEDC47B162E5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1:05:16.885" v="23"/>
          <ac:spMkLst>
            <pc:docMk/>
            <pc:sldMk cId="4091706718" sldId="257"/>
            <ac:spMk id="19" creationId="{D28BE0C3-2102-4820-B88B-A448B1840D14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1:05:16.885" v="23"/>
          <ac:spMkLst>
            <pc:docMk/>
            <pc:sldMk cId="4091706718" sldId="257"/>
            <ac:spMk id="21" creationId="{BFEFF673-A9DE-416D-A04E-1D50904542A9}"/>
          </ac:spMkLst>
        </pc:spChg>
        <pc:picChg chg="add mod ord">
          <ac:chgData name="Yevhenii Koliesnik" userId="S::yevhenii.ko@ideo-digital.com::2065cd87-6dff-47db-ab0b-71dfa9e0ca10" providerId="AD" clId="Web-{B2162933-8F4A-F1A7-D86B-6CBE9BD847FC}" dt="2019-11-24T11:05:16.900" v="24"/>
          <ac:picMkLst>
            <pc:docMk/>
            <pc:sldMk cId="4091706718" sldId="257"/>
            <ac:picMk id="4" creationId="{6E302927-91AB-4E38-88EB-EAAEA07711C1}"/>
          </ac:picMkLst>
        </pc:picChg>
        <pc:picChg chg="add del">
          <ac:chgData name="Yevhenii Koliesnik" userId="S::yevhenii.ko@ideo-digital.com::2065cd87-6dff-47db-ab0b-71dfa9e0ca10" providerId="AD" clId="Web-{B2162933-8F4A-F1A7-D86B-6CBE9BD847FC}" dt="2019-11-24T11:05:16.885" v="23"/>
          <ac:picMkLst>
            <pc:docMk/>
            <pc:sldMk cId="4091706718" sldId="257"/>
            <ac:picMk id="9" creationId="{DF19BAF3-7E20-4B9D-B544-BABAEEA1FA75}"/>
          </ac:picMkLst>
        </pc:picChg>
        <pc:picChg chg="add del">
          <ac:chgData name="Yevhenii Koliesnik" userId="S::yevhenii.ko@ideo-digital.com::2065cd87-6dff-47db-ab0b-71dfa9e0ca10" providerId="AD" clId="Web-{B2162933-8F4A-F1A7-D86B-6CBE9BD847FC}" dt="2019-11-24T11:05:16.885" v="23"/>
          <ac:picMkLst>
            <pc:docMk/>
            <pc:sldMk cId="4091706718" sldId="257"/>
            <ac:picMk id="11" creationId="{950648F4-ABCD-4DF0-8641-76CFB2354721}"/>
          </ac:picMkLst>
        </pc:picChg>
        <pc:picChg chg="add del">
          <ac:chgData name="Yevhenii Koliesnik" userId="S::yevhenii.ko@ideo-digital.com::2065cd87-6dff-47db-ab0b-71dfa9e0ca10" providerId="AD" clId="Web-{B2162933-8F4A-F1A7-D86B-6CBE9BD847FC}" dt="2019-11-24T11:05:16.885" v="23"/>
          <ac:picMkLst>
            <pc:docMk/>
            <pc:sldMk cId="4091706718" sldId="257"/>
            <ac:picMk id="15" creationId="{CF1EB4BD-9C7E-4AA3-9681-C7EB0DA6250B}"/>
          </ac:picMkLst>
        </pc:picChg>
        <pc:picChg chg="add del">
          <ac:chgData name="Yevhenii Koliesnik" userId="S::yevhenii.ko@ideo-digital.com::2065cd87-6dff-47db-ab0b-71dfa9e0ca10" providerId="AD" clId="Web-{B2162933-8F4A-F1A7-D86B-6CBE9BD847FC}" dt="2019-11-24T11:05:16.885" v="23"/>
          <ac:picMkLst>
            <pc:docMk/>
            <pc:sldMk cId="4091706718" sldId="257"/>
            <ac:picMk id="17" creationId="{94AAE3AA-3759-4D28-B0EF-575F25A5146C}"/>
          </ac:picMkLst>
        </pc:picChg>
      </pc:sldChg>
      <pc:sldChg chg="addSp delSp modSp new mod setBg setClrOvrMap">
        <pc:chgData name="Yevhenii Koliesnik" userId="S::yevhenii.ko@ideo-digital.com::2065cd87-6dff-47db-ab0b-71dfa9e0ca10" providerId="AD" clId="Web-{B2162933-8F4A-F1A7-D86B-6CBE9BD847FC}" dt="2019-11-24T11:22:36.373" v="116" actId="1076"/>
        <pc:sldMkLst>
          <pc:docMk/>
          <pc:sldMk cId="3048568489" sldId="258"/>
        </pc:sldMkLst>
        <pc:spChg chg="del mod">
          <ac:chgData name="Yevhenii Koliesnik" userId="S::yevhenii.ko@ideo-digital.com::2065cd87-6dff-47db-ab0b-71dfa9e0ca10" providerId="AD" clId="Web-{B2162933-8F4A-F1A7-D86B-6CBE9BD847FC}" dt="2019-11-24T11:09:01.943" v="34"/>
          <ac:spMkLst>
            <pc:docMk/>
            <pc:sldMk cId="3048568489" sldId="258"/>
            <ac:spMk id="2" creationId="{40CDE2A9-B2EB-4E6E-B5CE-56EFE91EAE2D}"/>
          </ac:spMkLst>
        </pc:spChg>
        <pc:spChg chg="del">
          <ac:chgData name="Yevhenii Koliesnik" userId="S::yevhenii.ko@ideo-digital.com::2065cd87-6dff-47db-ab0b-71dfa9e0ca10" providerId="AD" clId="Web-{B2162933-8F4A-F1A7-D86B-6CBE9BD847FC}" dt="2019-11-24T11:07:13.258" v="26"/>
          <ac:spMkLst>
            <pc:docMk/>
            <pc:sldMk cId="3048568489" sldId="258"/>
            <ac:spMk id="3" creationId="{F8764C3A-A0E0-46FD-95FE-73C1A1E1CC94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1:08:35.241" v="28"/>
          <ac:spMkLst>
            <pc:docMk/>
            <pc:sldMk cId="3048568489" sldId="258"/>
            <ac:spMk id="8" creationId="{ABE12B9D-260E-41D9-BEC0-98EA2FDC65F3}"/>
          </ac:spMkLst>
        </pc:spChg>
        <pc:spChg chg="add mod">
          <ac:chgData name="Yevhenii Koliesnik" userId="S::yevhenii.ko@ideo-digital.com::2065cd87-6dff-47db-ab0b-71dfa9e0ca10" providerId="AD" clId="Web-{B2162933-8F4A-F1A7-D86B-6CBE9BD847FC}" dt="2019-11-24T11:20:14.485" v="111" actId="1076"/>
          <ac:spMkLst>
            <pc:docMk/>
            <pc:sldMk cId="3048568489" sldId="258"/>
            <ac:spMk id="9" creationId="{DA1A945D-6C5A-4E21-A60F-5A1D446AA47A}"/>
          </ac:spMkLst>
        </pc:spChg>
        <pc:spChg chg="add mod">
          <ac:chgData name="Yevhenii Koliesnik" userId="S::yevhenii.ko@ideo-digital.com::2065cd87-6dff-47db-ab0b-71dfa9e0ca10" providerId="AD" clId="Web-{B2162933-8F4A-F1A7-D86B-6CBE9BD847FC}" dt="2019-11-24T11:22:36.373" v="116" actId="1076"/>
          <ac:spMkLst>
            <pc:docMk/>
            <pc:sldMk cId="3048568489" sldId="258"/>
            <ac:spMk id="10" creationId="{C750DE31-1380-45B7-840C-F0DE494AA1D5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1:08:39.741" v="29"/>
          <ac:spMkLst>
            <pc:docMk/>
            <pc:sldMk cId="3048568489" sldId="258"/>
            <ac:spMk id="11" creationId="{B4AAD3FD-83A5-4B89-9F8F-01B8870865BE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1:08:39.741" v="29"/>
          <ac:spMkLst>
            <pc:docMk/>
            <pc:sldMk cId="3048568489" sldId="258"/>
            <ac:spMk id="13" creationId="{61752F1D-FC0F-4103-9584-630E643CCDA6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1:08:39.741" v="29"/>
          <ac:spMkLst>
            <pc:docMk/>
            <pc:sldMk cId="3048568489" sldId="258"/>
            <ac:spMk id="15" creationId="{70151CB7-E7DE-4917-B831-01DF9CE01306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1:08:39.741" v="29"/>
          <ac:spMkLst>
            <pc:docMk/>
            <pc:sldMk cId="3048568489" sldId="258"/>
            <ac:spMk id="17" creationId="{A92A1116-1C84-41DF-B803-1F7B0883EC82}"/>
          </ac:spMkLst>
        </pc:spChg>
        <pc:spChg chg="add mod">
          <ac:chgData name="Yevhenii Koliesnik" userId="S::yevhenii.ko@ideo-digital.com::2065cd87-6dff-47db-ab0b-71dfa9e0ca10" providerId="AD" clId="Web-{B2162933-8F4A-F1A7-D86B-6CBE9BD847FC}" dt="2019-11-24T11:08:51.506" v="30" actId="20577"/>
          <ac:spMkLst>
            <pc:docMk/>
            <pc:sldMk cId="3048568489" sldId="258"/>
            <ac:spMk id="21" creationId="{18360726-423C-4866-A835-E0757BFB8F06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1:08:39.741" v="29"/>
          <ac:spMkLst>
            <pc:docMk/>
            <pc:sldMk cId="3048568489" sldId="258"/>
            <ac:spMk id="24" creationId="{B54E2689-26D4-44B0-9175-57BD88CF2849}"/>
          </ac:spMkLst>
        </pc:spChg>
        <pc:picChg chg="add mod ord">
          <ac:chgData name="Yevhenii Koliesnik" userId="S::yevhenii.ko@ideo-digital.com::2065cd87-6dff-47db-ab0b-71dfa9e0ca10" providerId="AD" clId="Web-{B2162933-8F4A-F1A7-D86B-6CBE9BD847FC}" dt="2019-11-24T11:08:39.741" v="29"/>
          <ac:picMkLst>
            <pc:docMk/>
            <pc:sldMk cId="3048568489" sldId="258"/>
            <ac:picMk id="4" creationId="{C8134B6A-8B72-41F3-9232-25C0E347DE48}"/>
          </ac:picMkLst>
        </pc:picChg>
        <pc:picChg chg="add mod ord">
          <ac:chgData name="Yevhenii Koliesnik" userId="S::yevhenii.ko@ideo-digital.com::2065cd87-6dff-47db-ab0b-71dfa9e0ca10" providerId="AD" clId="Web-{B2162933-8F4A-F1A7-D86B-6CBE9BD847FC}" dt="2019-11-24T11:08:39.741" v="29"/>
          <ac:picMkLst>
            <pc:docMk/>
            <pc:sldMk cId="3048568489" sldId="258"/>
            <ac:picMk id="6" creationId="{ED57BFBC-1C74-4609-A0A4-C48E34EF8E09}"/>
          </ac:picMkLst>
        </pc:picChg>
      </pc:sldChg>
      <pc:sldChg chg="addSp delSp modSp new mod setBg">
        <pc:chgData name="Yevhenii Koliesnik" userId="S::yevhenii.ko@ideo-digital.com::2065cd87-6dff-47db-ab0b-71dfa9e0ca10" providerId="AD" clId="Web-{B2162933-8F4A-F1A7-D86B-6CBE9BD847FC}" dt="2019-11-24T12:28:37.953" v="152" actId="20577"/>
        <pc:sldMkLst>
          <pc:docMk/>
          <pc:sldMk cId="3182739511" sldId="259"/>
        </pc:sldMkLst>
        <pc:spChg chg="mod">
          <ac:chgData name="Yevhenii Koliesnik" userId="S::yevhenii.ko@ideo-digital.com::2065cd87-6dff-47db-ab0b-71dfa9e0ca10" providerId="AD" clId="Web-{B2162933-8F4A-F1A7-D86B-6CBE9BD847FC}" dt="2019-11-24T11:29:19.901" v="142"/>
          <ac:spMkLst>
            <pc:docMk/>
            <pc:sldMk cId="3182739511" sldId="259"/>
            <ac:spMk id="2" creationId="{51EF1A15-955D-4E82-B4AA-8EF03DEF2310}"/>
          </ac:spMkLst>
        </pc:spChg>
        <pc:spChg chg="mod">
          <ac:chgData name="Yevhenii Koliesnik" userId="S::yevhenii.ko@ideo-digital.com::2065cd87-6dff-47db-ab0b-71dfa9e0ca10" providerId="AD" clId="Web-{B2162933-8F4A-F1A7-D86B-6CBE9BD847FC}" dt="2019-11-24T12:28:37.953" v="152" actId="20577"/>
          <ac:spMkLst>
            <pc:docMk/>
            <pc:sldMk cId="3182739511" sldId="259"/>
            <ac:spMk id="3" creationId="{8B8CF320-105D-40DA-84F9-4024D1CF056E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1:29:19.901" v="142"/>
          <ac:spMkLst>
            <pc:docMk/>
            <pc:sldMk cId="3182739511" sldId="259"/>
            <ac:spMk id="9" creationId="{8D489E29-742E-4D34-AB08-CE3217805B81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1:29:19.901" v="142"/>
          <ac:spMkLst>
            <pc:docMk/>
            <pc:sldMk cId="3182739511" sldId="259"/>
            <ac:spMk id="14" creationId="{A26E2FAE-FA60-497B-B2CB-7702C6FF3A3F}"/>
          </ac:spMkLst>
        </pc:spChg>
        <pc:picChg chg="add mod ord">
          <ac:chgData name="Yevhenii Koliesnik" userId="S::yevhenii.ko@ideo-digital.com::2065cd87-6dff-47db-ab0b-71dfa9e0ca10" providerId="AD" clId="Web-{B2162933-8F4A-F1A7-D86B-6CBE9BD847FC}" dt="2019-11-24T11:29:19.901" v="142"/>
          <ac:picMkLst>
            <pc:docMk/>
            <pc:sldMk cId="3182739511" sldId="259"/>
            <ac:picMk id="4" creationId="{F8501882-28AF-43B9-85F0-A8F0F906BCF7}"/>
          </ac:picMkLst>
        </pc:picChg>
      </pc:sldChg>
      <pc:sldChg chg="modSp new">
        <pc:chgData name="Yevhenii Koliesnik" userId="S::yevhenii.ko@ideo-digital.com::2065cd87-6dff-47db-ab0b-71dfa9e0ca10" providerId="AD" clId="Web-{B2162933-8F4A-F1A7-D86B-6CBE9BD847FC}" dt="2019-11-24T12:38:53.725" v="191" actId="20577"/>
        <pc:sldMkLst>
          <pc:docMk/>
          <pc:sldMk cId="84136823" sldId="260"/>
        </pc:sldMkLst>
        <pc:spChg chg="mod">
          <ac:chgData name="Yevhenii Koliesnik" userId="S::yevhenii.ko@ideo-digital.com::2065cd87-6dff-47db-ab0b-71dfa9e0ca10" providerId="AD" clId="Web-{B2162933-8F4A-F1A7-D86B-6CBE9BD847FC}" dt="2019-11-24T11:27:33.181" v="133" actId="20577"/>
          <ac:spMkLst>
            <pc:docMk/>
            <pc:sldMk cId="84136823" sldId="260"/>
            <ac:spMk id="2" creationId="{4F5A3FFD-BF31-4EC1-A2BC-E6B91D56678F}"/>
          </ac:spMkLst>
        </pc:spChg>
        <pc:spChg chg="mod">
          <ac:chgData name="Yevhenii Koliesnik" userId="S::yevhenii.ko@ideo-digital.com::2065cd87-6dff-47db-ab0b-71dfa9e0ca10" providerId="AD" clId="Web-{B2162933-8F4A-F1A7-D86B-6CBE9BD847FC}" dt="2019-11-24T12:38:53.725" v="191" actId="20577"/>
          <ac:spMkLst>
            <pc:docMk/>
            <pc:sldMk cId="84136823" sldId="260"/>
            <ac:spMk id="3" creationId="{B3BFD2FF-20E3-40A3-A25C-E1D04E450B75}"/>
          </ac:spMkLst>
        </pc:spChg>
      </pc:sldChg>
      <pc:sldChg chg="addSp delSp modSp new mod setBg setClrOvrMap">
        <pc:chgData name="Yevhenii Koliesnik" userId="S::yevhenii.ko@ideo-digital.com::2065cd87-6dff-47db-ab0b-71dfa9e0ca10" providerId="AD" clId="Web-{B2162933-8F4A-F1A7-D86B-6CBE9BD847FC}" dt="2019-11-24T12:31:30.056" v="184" actId="20577"/>
        <pc:sldMkLst>
          <pc:docMk/>
          <pc:sldMk cId="2945335172" sldId="261"/>
        </pc:sldMkLst>
        <pc:spChg chg="mod">
          <ac:chgData name="Yevhenii Koliesnik" userId="S::yevhenii.ko@ideo-digital.com::2065cd87-6dff-47db-ab0b-71dfa9e0ca10" providerId="AD" clId="Web-{B2162933-8F4A-F1A7-D86B-6CBE9BD847FC}" dt="2019-11-24T12:31:30.056" v="184" actId="20577"/>
          <ac:spMkLst>
            <pc:docMk/>
            <pc:sldMk cId="2945335172" sldId="261"/>
            <ac:spMk id="2" creationId="{806C09DD-4899-4F54-9BEA-38F0B14B3CE2}"/>
          </ac:spMkLst>
        </pc:spChg>
        <pc:spChg chg="del">
          <ac:chgData name="Yevhenii Koliesnik" userId="S::yevhenii.ko@ideo-digital.com::2065cd87-6dff-47db-ab0b-71dfa9e0ca10" providerId="AD" clId="Web-{B2162933-8F4A-F1A7-D86B-6CBE9BD847FC}" dt="2019-11-24T12:31:08.529" v="163"/>
          <ac:spMkLst>
            <pc:docMk/>
            <pc:sldMk cId="2945335172" sldId="261"/>
            <ac:spMk id="3" creationId="{692B90B0-9F07-481A-AD45-32ACFC522591}"/>
          </ac:spMkLst>
        </pc:spChg>
        <pc:spChg chg="add mod">
          <ac:chgData name="Yevhenii Koliesnik" userId="S::yevhenii.ko@ideo-digital.com::2065cd87-6dff-47db-ab0b-71dfa9e0ca10" providerId="AD" clId="Web-{B2162933-8F4A-F1A7-D86B-6CBE9BD847FC}" dt="2019-11-24T12:31:18.521" v="166"/>
          <ac:spMkLst>
            <pc:docMk/>
            <pc:sldMk cId="2945335172" sldId="261"/>
            <ac:spMk id="4" creationId="{AC3DD970-4019-46A5-A570-958EDA94AA02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2:31:18.521" v="166"/>
          <ac:spMkLst>
            <pc:docMk/>
            <pc:sldMk cId="2945335172" sldId="261"/>
            <ac:spMk id="7" creationId="{5F3FC718-FDE3-4EF7-921E-A5F374EAF824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2:31:18.521" v="166"/>
          <ac:spMkLst>
            <pc:docMk/>
            <pc:sldMk cId="2945335172" sldId="261"/>
            <ac:spMk id="8" creationId="{FAA0F719-3DC8-4F08-AD8F-5A845658CB9D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2:31:18.521" v="166"/>
          <ac:spMkLst>
            <pc:docMk/>
            <pc:sldMk cId="2945335172" sldId="261"/>
            <ac:spMk id="9" creationId="{7DCB61BE-FA0F-4EFB-BE0E-268BAD8E30D6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2:31:18.502" v="165"/>
          <ac:spMkLst>
            <pc:docMk/>
            <pc:sldMk cId="2945335172" sldId="261"/>
            <ac:spMk id="10" creationId="{B4AAD3FD-83A5-4B89-9F8F-01B8870865BE}"/>
          </ac:spMkLst>
        </pc:spChg>
        <pc:spChg chg="add">
          <ac:chgData name="Yevhenii Koliesnik" userId="S::yevhenii.ko@ideo-digital.com::2065cd87-6dff-47db-ab0b-71dfa9e0ca10" providerId="AD" clId="Web-{B2162933-8F4A-F1A7-D86B-6CBE9BD847FC}" dt="2019-11-24T12:31:18.521" v="166"/>
          <ac:spMkLst>
            <pc:docMk/>
            <pc:sldMk cId="2945335172" sldId="261"/>
            <ac:spMk id="11" creationId="{A4B31EAA-7423-46F7-9B90-4AB2B09C35C4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2:31:18.502" v="165"/>
          <ac:spMkLst>
            <pc:docMk/>
            <pc:sldMk cId="2945335172" sldId="261"/>
            <ac:spMk id="12" creationId="{61752F1D-FC0F-4103-9584-630E643CCDA6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2:31:18.502" v="165"/>
          <ac:spMkLst>
            <pc:docMk/>
            <pc:sldMk cId="2945335172" sldId="261"/>
            <ac:spMk id="14" creationId="{70151CB7-E7DE-4917-B831-01DF9CE01306}"/>
          </ac:spMkLst>
        </pc:spChg>
        <pc:spChg chg="add del">
          <ac:chgData name="Yevhenii Koliesnik" userId="S::yevhenii.ko@ideo-digital.com::2065cd87-6dff-47db-ab0b-71dfa9e0ca10" providerId="AD" clId="Web-{B2162933-8F4A-F1A7-D86B-6CBE9BD847FC}" dt="2019-11-24T12:31:18.502" v="165"/>
          <ac:spMkLst>
            <pc:docMk/>
            <pc:sldMk cId="2945335172" sldId="261"/>
            <ac:spMk id="16" creationId="{A92A1116-1C84-41DF-B803-1F7B0883EC82}"/>
          </ac:spMkLst>
        </pc:spChg>
        <pc:picChg chg="add mod ord">
          <ac:chgData name="Yevhenii Koliesnik" userId="S::yevhenii.ko@ideo-digital.com::2065cd87-6dff-47db-ab0b-71dfa9e0ca10" providerId="AD" clId="Web-{B2162933-8F4A-F1A7-D86B-6CBE9BD847FC}" dt="2019-11-24T12:31:18.521" v="166"/>
          <ac:picMkLst>
            <pc:docMk/>
            <pc:sldMk cId="2945335172" sldId="261"/>
            <ac:picMk id="5" creationId="{94C0535D-4A85-4367-A221-D3359B142DC0}"/>
          </ac:picMkLst>
        </pc:picChg>
      </pc:sldChg>
      <pc:sldChg chg="new">
        <pc:chgData name="Yevhenii Koliesnik" userId="S::yevhenii.ko@ideo-digital.com::2065cd87-6dff-47db-ab0b-71dfa9e0ca10" providerId="AD" clId="Web-{B2162933-8F4A-F1A7-D86B-6CBE9BD847FC}" dt="2019-11-24T12:49:27.411" v="194"/>
        <pc:sldMkLst>
          <pc:docMk/>
          <pc:sldMk cId="3303784731" sldId="262"/>
        </pc:sldMkLst>
      </pc:sldChg>
      <pc:sldMasterChg chg="del delSldLayout">
        <pc:chgData name="Yevhenii Koliesnik" userId="S::yevhenii.ko@ideo-digital.com::2065cd87-6dff-47db-ab0b-71dfa9e0ca10" providerId="AD" clId="Web-{B2162933-8F4A-F1A7-D86B-6CBE9BD847FC}" dt="2019-11-24T10:28:53.590" v="0"/>
        <pc:sldMasterMkLst>
          <pc:docMk/>
          <pc:sldMasterMk cId="3154979492" sldId="2147483648"/>
        </pc:sldMasterMkLst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addSldLayout modSldLayout">
        <pc:chgData name="Yevhenii Koliesnik" userId="S::yevhenii.ko@ideo-digital.com::2065cd87-6dff-47db-ab0b-71dfa9e0ca10" providerId="AD" clId="Web-{B2162933-8F4A-F1A7-D86B-6CBE9BD847FC}" dt="2019-11-24T10:28:53.590" v="0"/>
        <pc:sldMasterMkLst>
          <pc:docMk/>
          <pc:sldMasterMk cId="800812645" sldId="2147483660"/>
        </pc:sldMasterMkLst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1908196016" sldId="2147483661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4167961691" sldId="2147483662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2063417791" sldId="2147483663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4132900566" sldId="2147483664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4068857327" sldId="2147483665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372943068" sldId="2147483666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3380553554" sldId="2147483667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3057950053" sldId="2147483668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3159027645" sldId="2147483669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1683724949" sldId="2147483670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1548034956" sldId="2147483671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2471910273" sldId="2147483672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2420800871" sldId="2147483673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1038565884" sldId="2147483674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2842667000" sldId="2147483675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1556297142" sldId="2147483676"/>
          </pc:sldLayoutMkLst>
        </pc:sldLayoutChg>
        <pc:sldLayoutChg chg="add mod replId">
          <pc:chgData name="Yevhenii Koliesnik" userId="S::yevhenii.ko@ideo-digital.com::2065cd87-6dff-47db-ab0b-71dfa9e0ca10" providerId="AD" clId="Web-{B2162933-8F4A-F1A7-D86B-6CBE9BD847FC}" dt="2019-11-24T10:28:53.590" v="0"/>
          <pc:sldLayoutMkLst>
            <pc:docMk/>
            <pc:sldMasterMk cId="800812645" sldId="2147483660"/>
            <pc:sldLayoutMk cId="4215246826" sldId="2147483677"/>
          </pc:sldLayoutMkLst>
        </pc:sldLayoutChg>
      </pc:sldMasterChg>
    </pc:docChg>
  </pc:docChgLst>
  <pc:docChgLst>
    <pc:chgData name="Yevhenii Koliesnik" userId="S::yevhenii.ko@ideo-digital.com::2065cd87-6dff-47db-ab0b-71dfa9e0ca10" providerId="AD" clId="Web-{8F24B068-F4D9-4151-7DD0-CDA2268BB1D2}"/>
    <pc:docChg chg="addSld modSld">
      <pc:chgData name="Yevhenii Koliesnik" userId="S::yevhenii.ko@ideo-digital.com::2065cd87-6dff-47db-ab0b-71dfa9e0ca10" providerId="AD" clId="Web-{8F24B068-F4D9-4151-7DD0-CDA2268BB1D2}" dt="2019-11-25T14:56:47.424" v="11"/>
      <pc:docMkLst>
        <pc:docMk/>
      </pc:docMkLst>
      <pc:sldChg chg="modSp">
        <pc:chgData name="Yevhenii Koliesnik" userId="S::yevhenii.ko@ideo-digital.com::2065cd87-6dff-47db-ab0b-71dfa9e0ca10" providerId="AD" clId="Web-{8F24B068-F4D9-4151-7DD0-CDA2268BB1D2}" dt="2019-11-25T14:56:39.971" v="8" actId="20577"/>
        <pc:sldMkLst>
          <pc:docMk/>
          <pc:sldMk cId="84136823" sldId="260"/>
        </pc:sldMkLst>
        <pc:spChg chg="mod">
          <ac:chgData name="Yevhenii Koliesnik" userId="S::yevhenii.ko@ideo-digital.com::2065cd87-6dff-47db-ab0b-71dfa9e0ca10" providerId="AD" clId="Web-{8F24B068-F4D9-4151-7DD0-CDA2268BB1D2}" dt="2019-11-25T14:56:39.971" v="8" actId="20577"/>
          <ac:spMkLst>
            <pc:docMk/>
            <pc:sldMk cId="84136823" sldId="260"/>
            <ac:spMk id="3" creationId="{B3BFD2FF-20E3-40A3-A25C-E1D04E450B75}"/>
          </ac:spMkLst>
        </pc:spChg>
      </pc:sldChg>
      <pc:sldChg chg="addSp delSp modSp mod setBg setClrOvrMap">
        <pc:chgData name="Yevhenii Koliesnik" userId="S::yevhenii.ko@ideo-digital.com::2065cd87-6dff-47db-ab0b-71dfa9e0ca10" providerId="AD" clId="Web-{8F24B068-F4D9-4151-7DD0-CDA2268BB1D2}" dt="2019-11-25T14:50:54.133" v="5"/>
        <pc:sldMkLst>
          <pc:docMk/>
          <pc:sldMk cId="3303784731" sldId="262"/>
        </pc:sldMkLst>
        <pc:spChg chg="mod">
          <ac:chgData name="Yevhenii Koliesnik" userId="S::yevhenii.ko@ideo-digital.com::2065cd87-6dff-47db-ab0b-71dfa9e0ca10" providerId="AD" clId="Web-{8F24B068-F4D9-4151-7DD0-CDA2268BB1D2}" dt="2019-11-25T14:50:54.133" v="5"/>
          <ac:spMkLst>
            <pc:docMk/>
            <pc:sldMk cId="3303784731" sldId="262"/>
            <ac:spMk id="2" creationId="{274C99A3-0019-40BF-AE3C-7CF3C57BE247}"/>
          </ac:spMkLst>
        </pc:spChg>
        <pc:spChg chg="del">
          <ac:chgData name="Yevhenii Koliesnik" userId="S::yevhenii.ko@ideo-digital.com::2065cd87-6dff-47db-ab0b-71dfa9e0ca10" providerId="AD" clId="Web-{8F24B068-F4D9-4151-7DD0-CDA2268BB1D2}" dt="2019-11-25T14:37:08.489" v="4"/>
          <ac:spMkLst>
            <pc:docMk/>
            <pc:sldMk cId="3303784731" sldId="262"/>
            <ac:spMk id="3" creationId="{47A99101-3803-4B39-A7C6-AC7B1C963A5B}"/>
          </ac:spMkLst>
        </pc:spChg>
        <pc:spChg chg="add">
          <ac:chgData name="Yevhenii Koliesnik" userId="S::yevhenii.ko@ideo-digital.com::2065cd87-6dff-47db-ab0b-71dfa9e0ca10" providerId="AD" clId="Web-{8F24B068-F4D9-4151-7DD0-CDA2268BB1D2}" dt="2019-11-25T14:50:54.133" v="5"/>
          <ac:spMkLst>
            <pc:docMk/>
            <pc:sldMk cId="3303784731" sldId="262"/>
            <ac:spMk id="13" creationId="{4AC0CD9D-7610-4620-93B4-798CCD9AB581}"/>
          </ac:spMkLst>
        </pc:spChg>
        <pc:spChg chg="add">
          <ac:chgData name="Yevhenii Koliesnik" userId="S::yevhenii.ko@ideo-digital.com::2065cd87-6dff-47db-ab0b-71dfa9e0ca10" providerId="AD" clId="Web-{8F24B068-F4D9-4151-7DD0-CDA2268BB1D2}" dt="2019-11-25T14:50:54.133" v="5"/>
          <ac:spMkLst>
            <pc:docMk/>
            <pc:sldMk cId="3303784731" sldId="262"/>
            <ac:spMk id="19" creationId="{DE4D62F9-188E-4530-84C2-24BDEE4BEB82}"/>
          </ac:spMkLst>
        </pc:spChg>
        <pc:spChg chg="add">
          <ac:chgData name="Yevhenii Koliesnik" userId="S::yevhenii.ko@ideo-digital.com::2065cd87-6dff-47db-ab0b-71dfa9e0ca10" providerId="AD" clId="Web-{8F24B068-F4D9-4151-7DD0-CDA2268BB1D2}" dt="2019-11-25T14:50:54.133" v="5"/>
          <ac:spMkLst>
            <pc:docMk/>
            <pc:sldMk cId="3303784731" sldId="262"/>
            <ac:spMk id="21" creationId="{757B325C-3E35-45CF-9D07-3BCB281F3B9C}"/>
          </ac:spMkLst>
        </pc:spChg>
        <pc:spChg chg="add">
          <ac:chgData name="Yevhenii Koliesnik" userId="S::yevhenii.ko@ideo-digital.com::2065cd87-6dff-47db-ab0b-71dfa9e0ca10" providerId="AD" clId="Web-{8F24B068-F4D9-4151-7DD0-CDA2268BB1D2}" dt="2019-11-25T14:50:54.133" v="5"/>
          <ac:spMkLst>
            <pc:docMk/>
            <pc:sldMk cId="3303784731" sldId="262"/>
            <ac:spMk id="23" creationId="{C24BEC42-AFF3-40D1-93A2-A27A42E1E23C}"/>
          </ac:spMkLst>
        </pc:spChg>
        <pc:spChg chg="add">
          <ac:chgData name="Yevhenii Koliesnik" userId="S::yevhenii.ko@ideo-digital.com::2065cd87-6dff-47db-ab0b-71dfa9e0ca10" providerId="AD" clId="Web-{8F24B068-F4D9-4151-7DD0-CDA2268BB1D2}" dt="2019-11-25T14:50:54.133" v="5"/>
          <ac:spMkLst>
            <pc:docMk/>
            <pc:sldMk cId="3303784731" sldId="262"/>
            <ac:spMk id="25" creationId="{608F427C-1EC9-4280-9367-F2B3AA063E82}"/>
          </ac:spMkLst>
        </pc:spChg>
        <pc:spChg chg="add">
          <ac:chgData name="Yevhenii Koliesnik" userId="S::yevhenii.ko@ideo-digital.com::2065cd87-6dff-47db-ab0b-71dfa9e0ca10" providerId="AD" clId="Web-{8F24B068-F4D9-4151-7DD0-CDA2268BB1D2}" dt="2019-11-25T14:50:54.133" v="5"/>
          <ac:spMkLst>
            <pc:docMk/>
            <pc:sldMk cId="3303784731" sldId="262"/>
            <ac:spMk id="27" creationId="{F98810A7-E114-447A-A7D6-69B27CFB5650}"/>
          </ac:spMkLst>
        </pc:spChg>
        <pc:picChg chg="add mod ord">
          <ac:chgData name="Yevhenii Koliesnik" userId="S::yevhenii.ko@ideo-digital.com::2065cd87-6dff-47db-ab0b-71dfa9e0ca10" providerId="AD" clId="Web-{8F24B068-F4D9-4151-7DD0-CDA2268BB1D2}" dt="2019-11-25T14:50:54.133" v="5"/>
          <ac:picMkLst>
            <pc:docMk/>
            <pc:sldMk cId="3303784731" sldId="262"/>
            <ac:picMk id="4" creationId="{3374A2DC-CA83-460E-9DD2-62D27048E8B7}"/>
          </ac:picMkLst>
        </pc:picChg>
        <pc:picChg chg="add">
          <ac:chgData name="Yevhenii Koliesnik" userId="S::yevhenii.ko@ideo-digital.com::2065cd87-6dff-47db-ab0b-71dfa9e0ca10" providerId="AD" clId="Web-{8F24B068-F4D9-4151-7DD0-CDA2268BB1D2}" dt="2019-11-25T14:50:54.133" v="5"/>
          <ac:picMkLst>
            <pc:docMk/>
            <pc:sldMk cId="3303784731" sldId="262"/>
            <ac:picMk id="9" creationId="{41B68C77-138E-4BF7-A276-BD0C78A4219F}"/>
          </ac:picMkLst>
        </pc:picChg>
        <pc:picChg chg="add">
          <ac:chgData name="Yevhenii Koliesnik" userId="S::yevhenii.ko@ideo-digital.com::2065cd87-6dff-47db-ab0b-71dfa9e0ca10" providerId="AD" clId="Web-{8F24B068-F4D9-4151-7DD0-CDA2268BB1D2}" dt="2019-11-25T14:50:54.133" v="5"/>
          <ac:picMkLst>
            <pc:docMk/>
            <pc:sldMk cId="3303784731" sldId="262"/>
            <ac:picMk id="11" creationId="{7C268552-D473-46ED-B1B8-422042C4DEF1}"/>
          </ac:picMkLst>
        </pc:picChg>
        <pc:picChg chg="add">
          <ac:chgData name="Yevhenii Koliesnik" userId="S::yevhenii.ko@ideo-digital.com::2065cd87-6dff-47db-ab0b-71dfa9e0ca10" providerId="AD" clId="Web-{8F24B068-F4D9-4151-7DD0-CDA2268BB1D2}" dt="2019-11-25T14:50:54.133" v="5"/>
          <ac:picMkLst>
            <pc:docMk/>
            <pc:sldMk cId="3303784731" sldId="262"/>
            <ac:picMk id="15" creationId="{B9238B3E-24AA-439A-B527-6C5DF6D72145}"/>
          </ac:picMkLst>
        </pc:picChg>
        <pc:picChg chg="add">
          <ac:chgData name="Yevhenii Koliesnik" userId="S::yevhenii.ko@ideo-digital.com::2065cd87-6dff-47db-ab0b-71dfa9e0ca10" providerId="AD" clId="Web-{8F24B068-F4D9-4151-7DD0-CDA2268BB1D2}" dt="2019-11-25T14:50:54.133" v="5"/>
          <ac:picMkLst>
            <pc:docMk/>
            <pc:sldMk cId="3303784731" sldId="262"/>
            <ac:picMk id="17" creationId="{69F01145-BEA3-4CBF-AA21-10077B948CA8}"/>
          </ac:picMkLst>
        </pc:picChg>
      </pc:sldChg>
      <pc:sldChg chg="new">
        <pc:chgData name="Yevhenii Koliesnik" userId="S::yevhenii.ko@ideo-digital.com::2065cd87-6dff-47db-ab0b-71dfa9e0ca10" providerId="AD" clId="Web-{8F24B068-F4D9-4151-7DD0-CDA2268BB1D2}" dt="2019-11-25T14:56:47.424" v="11"/>
        <pc:sldMkLst>
          <pc:docMk/>
          <pc:sldMk cId="1566789597" sldId="263"/>
        </pc:sldMkLst>
      </pc:sldChg>
    </pc:docChg>
  </pc:docChgLst>
  <pc:docChgLst>
    <pc:chgData name="Yevhenii Koliesnik" userId="S::yevhenii.ko@ideo-digital.com::2065cd87-6dff-47db-ab0b-71dfa9e0ca10" providerId="AD" clId="Web-{2584F908-D200-3955-FC20-36580EFDF523}"/>
    <pc:docChg chg="addSld modSld sldOrd">
      <pc:chgData name="Yevhenii Koliesnik" userId="S::yevhenii.ko@ideo-digital.com::2065cd87-6dff-47db-ab0b-71dfa9e0ca10" providerId="AD" clId="Web-{2584F908-D200-3955-FC20-36580EFDF523}" dt="2019-11-28T16:41:20.352" v="722" actId="20577"/>
      <pc:docMkLst>
        <pc:docMk/>
      </pc:docMkLst>
      <pc:sldChg chg="ord">
        <pc:chgData name="Yevhenii Koliesnik" userId="S::yevhenii.ko@ideo-digital.com::2065cd87-6dff-47db-ab0b-71dfa9e0ca10" providerId="AD" clId="Web-{2584F908-D200-3955-FC20-36580EFDF523}" dt="2019-11-28T10:56:42.790" v="420"/>
        <pc:sldMkLst>
          <pc:docMk/>
          <pc:sldMk cId="3303784731" sldId="262"/>
        </pc:sldMkLst>
      </pc:sldChg>
      <pc:sldChg chg="ord">
        <pc:chgData name="Yevhenii Koliesnik" userId="S::yevhenii.ko@ideo-digital.com::2065cd87-6dff-47db-ab0b-71dfa9e0ca10" providerId="AD" clId="Web-{2584F908-D200-3955-FC20-36580EFDF523}" dt="2019-11-28T10:57:00.447" v="421"/>
        <pc:sldMkLst>
          <pc:docMk/>
          <pc:sldMk cId="1566789597" sldId="263"/>
        </pc:sldMkLst>
      </pc:sldChg>
      <pc:sldChg chg="modSp ord">
        <pc:chgData name="Yevhenii Koliesnik" userId="S::yevhenii.ko@ideo-digital.com::2065cd87-6dff-47db-ab0b-71dfa9e0ca10" providerId="AD" clId="Web-{2584F908-D200-3955-FC20-36580EFDF523}" dt="2019-11-28T16:20:49.408" v="690" actId="20577"/>
        <pc:sldMkLst>
          <pc:docMk/>
          <pc:sldMk cId="4286937456" sldId="264"/>
        </pc:sldMkLst>
        <pc:spChg chg="mod">
          <ac:chgData name="Yevhenii Koliesnik" userId="S::yevhenii.ko@ideo-digital.com::2065cd87-6dff-47db-ab0b-71dfa9e0ca10" providerId="AD" clId="Web-{2584F908-D200-3955-FC20-36580EFDF523}" dt="2019-11-28T16:20:49.408" v="690" actId="20577"/>
          <ac:spMkLst>
            <pc:docMk/>
            <pc:sldMk cId="4286937456" sldId="264"/>
            <ac:spMk id="3" creationId="{96C038CB-9CE0-4C82-9162-00640B3EF8CC}"/>
          </ac:spMkLst>
        </pc:spChg>
      </pc:sldChg>
      <pc:sldChg chg="modSp">
        <pc:chgData name="Yevhenii Koliesnik" userId="S::yevhenii.ko@ideo-digital.com::2065cd87-6dff-47db-ab0b-71dfa9e0ca10" providerId="AD" clId="Web-{2584F908-D200-3955-FC20-36580EFDF523}" dt="2019-11-28T16:29:40.473" v="695" actId="20577"/>
        <pc:sldMkLst>
          <pc:docMk/>
          <pc:sldMk cId="2527530895" sldId="272"/>
        </pc:sldMkLst>
        <pc:spChg chg="mod">
          <ac:chgData name="Yevhenii Koliesnik" userId="S::yevhenii.ko@ideo-digital.com::2065cd87-6dff-47db-ab0b-71dfa9e0ca10" providerId="AD" clId="Web-{2584F908-D200-3955-FC20-36580EFDF523}" dt="2019-11-28T16:29:40.473" v="695" actId="20577"/>
          <ac:spMkLst>
            <pc:docMk/>
            <pc:sldMk cId="2527530895" sldId="272"/>
            <ac:spMk id="3" creationId="{7F10F344-0169-4E40-9025-C6A56ECFBDAD}"/>
          </ac:spMkLst>
        </pc:spChg>
      </pc:sldChg>
      <pc:sldChg chg="modSp">
        <pc:chgData name="Yevhenii Koliesnik" userId="S::yevhenii.ko@ideo-digital.com::2065cd87-6dff-47db-ab0b-71dfa9e0ca10" providerId="AD" clId="Web-{2584F908-D200-3955-FC20-36580EFDF523}" dt="2019-11-28T16:35:14.506" v="703" actId="20577"/>
        <pc:sldMkLst>
          <pc:docMk/>
          <pc:sldMk cId="3679464127" sldId="278"/>
        </pc:sldMkLst>
        <pc:spChg chg="mod">
          <ac:chgData name="Yevhenii Koliesnik" userId="S::yevhenii.ko@ideo-digital.com::2065cd87-6dff-47db-ab0b-71dfa9e0ca10" providerId="AD" clId="Web-{2584F908-D200-3955-FC20-36580EFDF523}" dt="2019-11-28T16:35:14.506" v="703" actId="20577"/>
          <ac:spMkLst>
            <pc:docMk/>
            <pc:sldMk cId="3679464127" sldId="278"/>
            <ac:spMk id="3" creationId="{1FA449C9-B7D1-443B-8E61-58CDB4082022}"/>
          </ac:spMkLst>
        </pc:spChg>
      </pc:sldChg>
      <pc:sldChg chg="modSp">
        <pc:chgData name="Yevhenii Koliesnik" userId="S::yevhenii.ko@ideo-digital.com::2065cd87-6dff-47db-ab0b-71dfa9e0ca10" providerId="AD" clId="Web-{2584F908-D200-3955-FC20-36580EFDF523}" dt="2019-11-28T07:56:57.984" v="10" actId="20577"/>
        <pc:sldMkLst>
          <pc:docMk/>
          <pc:sldMk cId="2766293443" sldId="284"/>
        </pc:sldMkLst>
        <pc:spChg chg="mod">
          <ac:chgData name="Yevhenii Koliesnik" userId="S::yevhenii.ko@ideo-digital.com::2065cd87-6dff-47db-ab0b-71dfa9e0ca10" providerId="AD" clId="Web-{2584F908-D200-3955-FC20-36580EFDF523}" dt="2019-11-28T07:56:57.984" v="10" actId="20577"/>
          <ac:spMkLst>
            <pc:docMk/>
            <pc:sldMk cId="2766293443" sldId="284"/>
            <ac:spMk id="2" creationId="{68EDFA79-D83B-4CA2-BC88-B0B1D5AC337A}"/>
          </ac:spMkLst>
        </pc:spChg>
      </pc:sldChg>
      <pc:sldChg chg="modSp new">
        <pc:chgData name="Yevhenii Koliesnik" userId="S::yevhenii.ko@ideo-digital.com::2065cd87-6dff-47db-ab0b-71dfa9e0ca10" providerId="AD" clId="Web-{2584F908-D200-3955-FC20-36580EFDF523}" dt="2019-11-28T08:02:12.922" v="41" actId="20577"/>
        <pc:sldMkLst>
          <pc:docMk/>
          <pc:sldMk cId="4288781022" sldId="285"/>
        </pc:sldMkLst>
        <pc:spChg chg="mod">
          <ac:chgData name="Yevhenii Koliesnik" userId="S::yevhenii.ko@ideo-digital.com::2065cd87-6dff-47db-ab0b-71dfa9e0ca10" providerId="AD" clId="Web-{2584F908-D200-3955-FC20-36580EFDF523}" dt="2019-11-28T08:02:12.922" v="41" actId="20577"/>
          <ac:spMkLst>
            <pc:docMk/>
            <pc:sldMk cId="4288781022" sldId="285"/>
            <ac:spMk id="2" creationId="{6C5BED14-327C-44C6-BB0E-CE89486417D4}"/>
          </ac:spMkLst>
        </pc:spChg>
        <pc:spChg chg="mod">
          <ac:chgData name="Yevhenii Koliesnik" userId="S::yevhenii.ko@ideo-digital.com::2065cd87-6dff-47db-ab0b-71dfa9e0ca10" providerId="AD" clId="Web-{2584F908-D200-3955-FC20-36580EFDF523}" dt="2019-11-28T08:02:00.844" v="17" actId="20577"/>
          <ac:spMkLst>
            <pc:docMk/>
            <pc:sldMk cId="4288781022" sldId="285"/>
            <ac:spMk id="3" creationId="{EFC4210C-E581-4CD1-82E9-4C648A813B76}"/>
          </ac:spMkLst>
        </pc:spChg>
      </pc:sldChg>
      <pc:sldChg chg="addSp delSp modSp new">
        <pc:chgData name="Yevhenii Koliesnik" userId="S::yevhenii.ko@ideo-digital.com::2065cd87-6dff-47db-ab0b-71dfa9e0ca10" providerId="AD" clId="Web-{2584F908-D200-3955-FC20-36580EFDF523}" dt="2019-11-28T16:36:20.632" v="711" actId="14100"/>
        <pc:sldMkLst>
          <pc:docMk/>
          <pc:sldMk cId="794750527" sldId="286"/>
        </pc:sldMkLst>
        <pc:spChg chg="mod">
          <ac:chgData name="Yevhenii Koliesnik" userId="S::yevhenii.ko@ideo-digital.com::2065cd87-6dff-47db-ab0b-71dfa9e0ca10" providerId="AD" clId="Web-{2584F908-D200-3955-FC20-36580EFDF523}" dt="2019-11-28T08:03:26.969" v="74" actId="20577"/>
          <ac:spMkLst>
            <pc:docMk/>
            <pc:sldMk cId="794750527" sldId="286"/>
            <ac:spMk id="2" creationId="{4777DE4C-B622-4A3E-8B91-BA6CA2F886D5}"/>
          </ac:spMkLst>
        </pc:spChg>
        <pc:spChg chg="del mod">
          <ac:chgData name="Yevhenii Koliesnik" userId="S::yevhenii.ko@ideo-digital.com::2065cd87-6dff-47db-ab0b-71dfa9e0ca10" providerId="AD" clId="Web-{2584F908-D200-3955-FC20-36580EFDF523}" dt="2019-11-28T08:03:16.235" v="56"/>
          <ac:spMkLst>
            <pc:docMk/>
            <pc:sldMk cId="794750527" sldId="286"/>
            <ac:spMk id="3" creationId="{23A4F6B3-E3AC-4F00-B50D-5EA978F47728}"/>
          </ac:spMkLst>
        </pc:spChg>
        <pc:spChg chg="add mod">
          <ac:chgData name="Yevhenii Koliesnik" userId="S::yevhenii.ko@ideo-digital.com::2065cd87-6dff-47db-ab0b-71dfa9e0ca10" providerId="AD" clId="Web-{2584F908-D200-3955-FC20-36580EFDF523}" dt="2019-11-28T16:36:20.632" v="711" actId="14100"/>
          <ac:spMkLst>
            <pc:docMk/>
            <pc:sldMk cId="794750527" sldId="286"/>
            <ac:spMk id="6" creationId="{3C5BE9B7-A289-445B-A180-5667682A4C14}"/>
          </ac:spMkLst>
        </pc:spChg>
        <pc:picChg chg="add mod ord">
          <ac:chgData name="Yevhenii Koliesnik" userId="S::yevhenii.ko@ideo-digital.com::2065cd87-6dff-47db-ab0b-71dfa9e0ca10" providerId="AD" clId="Web-{2584F908-D200-3955-FC20-36580EFDF523}" dt="2019-11-28T08:04:25.954" v="80" actId="1076"/>
          <ac:picMkLst>
            <pc:docMk/>
            <pc:sldMk cId="794750527" sldId="286"/>
            <ac:picMk id="4" creationId="{8BF97272-0E4E-4505-8DD6-1744AB5B03D1}"/>
          </ac:picMkLst>
        </pc:picChg>
      </pc:sldChg>
      <pc:sldChg chg="modSp new ord">
        <pc:chgData name="Yevhenii Koliesnik" userId="S::yevhenii.ko@ideo-digital.com::2065cd87-6dff-47db-ab0b-71dfa9e0ca10" providerId="AD" clId="Web-{2584F908-D200-3955-FC20-36580EFDF523}" dt="2019-11-28T16:41:20.352" v="721" actId="20577"/>
        <pc:sldMkLst>
          <pc:docMk/>
          <pc:sldMk cId="2630561236" sldId="287"/>
        </pc:sldMkLst>
        <pc:spChg chg="mod">
          <ac:chgData name="Yevhenii Koliesnik" userId="S::yevhenii.ko@ideo-digital.com::2065cd87-6dff-47db-ab0b-71dfa9e0ca10" providerId="AD" clId="Web-{2584F908-D200-3955-FC20-36580EFDF523}" dt="2019-11-28T08:04:58.579" v="84" actId="20577"/>
          <ac:spMkLst>
            <pc:docMk/>
            <pc:sldMk cId="2630561236" sldId="287"/>
            <ac:spMk id="2" creationId="{C37AABBC-5911-4623-98CF-0EB7FE5614FA}"/>
          </ac:spMkLst>
        </pc:spChg>
        <pc:spChg chg="mod">
          <ac:chgData name="Yevhenii Koliesnik" userId="S::yevhenii.ko@ideo-digital.com::2065cd87-6dff-47db-ab0b-71dfa9e0ca10" providerId="AD" clId="Web-{2584F908-D200-3955-FC20-36580EFDF523}" dt="2019-11-28T16:41:20.352" v="721" actId="20577"/>
          <ac:spMkLst>
            <pc:docMk/>
            <pc:sldMk cId="2630561236" sldId="287"/>
            <ac:spMk id="3" creationId="{FECCB12B-80B5-4156-87D7-B58000C42CD3}"/>
          </ac:spMkLst>
        </pc:spChg>
      </pc:sldChg>
      <pc:sldChg chg="addSp delSp modSp new">
        <pc:chgData name="Yevhenii Koliesnik" userId="S::yevhenii.ko@ideo-digital.com::2065cd87-6dff-47db-ab0b-71dfa9e0ca10" providerId="AD" clId="Web-{2584F908-D200-3955-FC20-36580EFDF523}" dt="2019-11-28T08:13:48.722" v="150" actId="20577"/>
        <pc:sldMkLst>
          <pc:docMk/>
          <pc:sldMk cId="2279268452" sldId="288"/>
        </pc:sldMkLst>
        <pc:spChg chg="mod">
          <ac:chgData name="Yevhenii Koliesnik" userId="S::yevhenii.ko@ideo-digital.com::2065cd87-6dff-47db-ab0b-71dfa9e0ca10" providerId="AD" clId="Web-{2584F908-D200-3955-FC20-36580EFDF523}" dt="2019-11-28T08:09:26.674" v="135" actId="20577"/>
          <ac:spMkLst>
            <pc:docMk/>
            <pc:sldMk cId="2279268452" sldId="288"/>
            <ac:spMk id="2" creationId="{97B68A38-0CA9-4FA8-9887-F4B00491507F}"/>
          </ac:spMkLst>
        </pc:spChg>
        <pc:spChg chg="del">
          <ac:chgData name="Yevhenii Koliesnik" userId="S::yevhenii.ko@ideo-digital.com::2065cd87-6dff-47db-ab0b-71dfa9e0ca10" providerId="AD" clId="Web-{2584F908-D200-3955-FC20-36580EFDF523}" dt="2019-11-28T08:09:40.580" v="136"/>
          <ac:spMkLst>
            <pc:docMk/>
            <pc:sldMk cId="2279268452" sldId="288"/>
            <ac:spMk id="3" creationId="{B69585B2-996A-499E-8BC6-B31E73190C8E}"/>
          </ac:spMkLst>
        </pc:spChg>
        <pc:spChg chg="add mod">
          <ac:chgData name="Yevhenii Koliesnik" userId="S::yevhenii.ko@ideo-digital.com::2065cd87-6dff-47db-ab0b-71dfa9e0ca10" providerId="AD" clId="Web-{2584F908-D200-3955-FC20-36580EFDF523}" dt="2019-11-28T08:13:48.722" v="150" actId="20577"/>
          <ac:spMkLst>
            <pc:docMk/>
            <pc:sldMk cId="2279268452" sldId="288"/>
            <ac:spMk id="6" creationId="{1465B68A-14D6-405F-A954-7D606B681922}"/>
          </ac:spMkLst>
        </pc:spChg>
        <pc:picChg chg="add mod ord">
          <ac:chgData name="Yevhenii Koliesnik" userId="S::yevhenii.ko@ideo-digital.com::2065cd87-6dff-47db-ab0b-71dfa9e0ca10" providerId="AD" clId="Web-{2584F908-D200-3955-FC20-36580EFDF523}" dt="2019-11-28T08:09:42.596" v="137" actId="1076"/>
          <ac:picMkLst>
            <pc:docMk/>
            <pc:sldMk cId="2279268452" sldId="288"/>
            <ac:picMk id="4" creationId="{12F45AE1-833D-49B4-B020-038EC8705C5A}"/>
          </ac:picMkLst>
        </pc:picChg>
      </pc:sldChg>
      <pc:sldChg chg="modSp new">
        <pc:chgData name="Yevhenii Koliesnik" userId="S::yevhenii.ko@ideo-digital.com::2065cd87-6dff-47db-ab0b-71dfa9e0ca10" providerId="AD" clId="Web-{2584F908-D200-3955-FC20-36580EFDF523}" dt="2019-11-28T08:28:05.147" v="164" actId="20577"/>
        <pc:sldMkLst>
          <pc:docMk/>
          <pc:sldMk cId="1844664692" sldId="289"/>
        </pc:sldMkLst>
        <pc:spChg chg="mod">
          <ac:chgData name="Yevhenii Koliesnik" userId="S::yevhenii.ko@ideo-digital.com::2065cd87-6dff-47db-ab0b-71dfa9e0ca10" providerId="AD" clId="Web-{2584F908-D200-3955-FC20-36580EFDF523}" dt="2019-11-28T08:28:02.569" v="161" actId="20577"/>
          <ac:spMkLst>
            <pc:docMk/>
            <pc:sldMk cId="1844664692" sldId="289"/>
            <ac:spMk id="2" creationId="{7B5E9ED7-5AC5-473B-A057-B7076FEEF43C}"/>
          </ac:spMkLst>
        </pc:spChg>
        <pc:spChg chg="mod">
          <ac:chgData name="Yevhenii Koliesnik" userId="S::yevhenii.ko@ideo-digital.com::2065cd87-6dff-47db-ab0b-71dfa9e0ca10" providerId="AD" clId="Web-{2584F908-D200-3955-FC20-36580EFDF523}" dt="2019-11-28T08:28:05.147" v="164" actId="20577"/>
          <ac:spMkLst>
            <pc:docMk/>
            <pc:sldMk cId="1844664692" sldId="289"/>
            <ac:spMk id="3" creationId="{35D5EBBB-F948-49D4-9CF9-6A11850719C0}"/>
          </ac:spMkLst>
        </pc:spChg>
      </pc:sldChg>
      <pc:sldChg chg="addSp delSp modSp new">
        <pc:chgData name="Yevhenii Koliesnik" userId="S::yevhenii.ko@ideo-digital.com::2065cd87-6dff-47db-ab0b-71dfa9e0ca10" providerId="AD" clId="Web-{2584F908-D200-3955-FC20-36580EFDF523}" dt="2019-11-28T08:40:45.572" v="182" actId="20577"/>
        <pc:sldMkLst>
          <pc:docMk/>
          <pc:sldMk cId="1155795850" sldId="290"/>
        </pc:sldMkLst>
        <pc:spChg chg="mod">
          <ac:chgData name="Yevhenii Koliesnik" userId="S::yevhenii.ko@ideo-digital.com::2065cd87-6dff-47db-ab0b-71dfa9e0ca10" providerId="AD" clId="Web-{2584F908-D200-3955-FC20-36580EFDF523}" dt="2019-11-28T08:40:45.572" v="182" actId="20577"/>
          <ac:spMkLst>
            <pc:docMk/>
            <pc:sldMk cId="1155795850" sldId="290"/>
            <ac:spMk id="2" creationId="{9DCF8987-B6F8-403E-9546-2115BFD056C2}"/>
          </ac:spMkLst>
        </pc:spChg>
        <pc:spChg chg="del">
          <ac:chgData name="Yevhenii Koliesnik" userId="S::yevhenii.ko@ideo-digital.com::2065cd87-6dff-47db-ab0b-71dfa9e0ca10" providerId="AD" clId="Web-{2584F908-D200-3955-FC20-36580EFDF523}" dt="2019-11-28T08:39:54.369" v="167"/>
          <ac:spMkLst>
            <pc:docMk/>
            <pc:sldMk cId="1155795850" sldId="290"/>
            <ac:spMk id="3" creationId="{73D7210F-8C71-4830-92E4-A505AB1C861D}"/>
          </ac:spMkLst>
        </pc:spChg>
        <pc:spChg chg="add mod">
          <ac:chgData name="Yevhenii Koliesnik" userId="S::yevhenii.ko@ideo-digital.com::2065cd87-6dff-47db-ab0b-71dfa9e0ca10" providerId="AD" clId="Web-{2584F908-D200-3955-FC20-36580EFDF523}" dt="2019-11-28T08:40:31.650" v="172" actId="1076"/>
          <ac:spMkLst>
            <pc:docMk/>
            <pc:sldMk cId="1155795850" sldId="290"/>
            <ac:spMk id="6" creationId="{53735C8F-E9D1-4F1B-9709-4725FBD7D931}"/>
          </ac:spMkLst>
        </pc:spChg>
        <pc:picChg chg="add mod ord">
          <ac:chgData name="Yevhenii Koliesnik" userId="S::yevhenii.ko@ideo-digital.com::2065cd87-6dff-47db-ab0b-71dfa9e0ca10" providerId="AD" clId="Web-{2584F908-D200-3955-FC20-36580EFDF523}" dt="2019-11-28T08:40:42.713" v="178" actId="14100"/>
          <ac:picMkLst>
            <pc:docMk/>
            <pc:sldMk cId="1155795850" sldId="290"/>
            <ac:picMk id="4" creationId="{ED66490D-6E3D-4689-BC18-01F69E8C954F}"/>
          </ac:picMkLst>
        </pc:picChg>
      </pc:sldChg>
      <pc:sldChg chg="addSp delSp modSp new">
        <pc:chgData name="Yevhenii Koliesnik" userId="S::yevhenii.ko@ideo-digital.com::2065cd87-6dff-47db-ab0b-71dfa9e0ca10" providerId="AD" clId="Web-{2584F908-D200-3955-FC20-36580EFDF523}" dt="2019-11-28T08:41:26.651" v="196" actId="1076"/>
        <pc:sldMkLst>
          <pc:docMk/>
          <pc:sldMk cId="3248810528" sldId="291"/>
        </pc:sldMkLst>
        <pc:spChg chg="mod">
          <ac:chgData name="Yevhenii Koliesnik" userId="S::yevhenii.ko@ideo-digital.com::2065cd87-6dff-47db-ab0b-71dfa9e0ca10" providerId="AD" clId="Web-{2584F908-D200-3955-FC20-36580EFDF523}" dt="2019-11-28T08:41:13.150" v="190" actId="20577"/>
          <ac:spMkLst>
            <pc:docMk/>
            <pc:sldMk cId="3248810528" sldId="291"/>
            <ac:spMk id="2" creationId="{B614B7AE-0CAC-4249-B9FE-E8D55FB34F8B}"/>
          </ac:spMkLst>
        </pc:spChg>
        <pc:spChg chg="del">
          <ac:chgData name="Yevhenii Koliesnik" userId="S::yevhenii.ko@ideo-digital.com::2065cd87-6dff-47db-ab0b-71dfa9e0ca10" providerId="AD" clId="Web-{2584F908-D200-3955-FC20-36580EFDF523}" dt="2019-11-28T08:41:15.354" v="191"/>
          <ac:spMkLst>
            <pc:docMk/>
            <pc:sldMk cId="3248810528" sldId="291"/>
            <ac:spMk id="3" creationId="{2ADBB85F-2E41-4365-8B51-26D6751541BC}"/>
          </ac:spMkLst>
        </pc:spChg>
        <pc:picChg chg="add mod ord">
          <ac:chgData name="Yevhenii Koliesnik" userId="S::yevhenii.ko@ideo-digital.com::2065cd87-6dff-47db-ab0b-71dfa9e0ca10" providerId="AD" clId="Web-{2584F908-D200-3955-FC20-36580EFDF523}" dt="2019-11-28T08:41:26.651" v="196" actId="1076"/>
          <ac:picMkLst>
            <pc:docMk/>
            <pc:sldMk cId="3248810528" sldId="291"/>
            <ac:picMk id="4" creationId="{C3F18A3D-D4DD-4B34-9B86-2FFA9A3768DD}"/>
          </ac:picMkLst>
        </pc:picChg>
      </pc:sldChg>
      <pc:sldChg chg="addSp delSp modSp new">
        <pc:chgData name="Yevhenii Koliesnik" userId="S::yevhenii.ko@ideo-digital.com::2065cd87-6dff-47db-ab0b-71dfa9e0ca10" providerId="AD" clId="Web-{2584F908-D200-3955-FC20-36580EFDF523}" dt="2019-11-28T08:42:33.823" v="223"/>
        <pc:sldMkLst>
          <pc:docMk/>
          <pc:sldMk cId="495437795" sldId="292"/>
        </pc:sldMkLst>
        <pc:spChg chg="mod">
          <ac:chgData name="Yevhenii Koliesnik" userId="S::yevhenii.ko@ideo-digital.com::2065cd87-6dff-47db-ab0b-71dfa9e0ca10" providerId="AD" clId="Web-{2584F908-D200-3955-FC20-36580EFDF523}" dt="2019-11-28T08:42:32.479" v="222" actId="20577"/>
          <ac:spMkLst>
            <pc:docMk/>
            <pc:sldMk cId="495437795" sldId="292"/>
            <ac:spMk id="2" creationId="{36D10B33-9A48-4935-98A7-8EDEEBE66376}"/>
          </ac:spMkLst>
        </pc:spChg>
        <pc:spChg chg="del">
          <ac:chgData name="Yevhenii Koliesnik" userId="S::yevhenii.ko@ideo-digital.com::2065cd87-6dff-47db-ab0b-71dfa9e0ca10" providerId="AD" clId="Web-{2584F908-D200-3955-FC20-36580EFDF523}" dt="2019-11-28T08:42:33.823" v="223"/>
          <ac:spMkLst>
            <pc:docMk/>
            <pc:sldMk cId="495437795" sldId="292"/>
            <ac:spMk id="3" creationId="{6CCE50BE-67D0-40C3-9716-AB809740685B}"/>
          </ac:spMkLst>
        </pc:spChg>
        <pc:picChg chg="add mod ord">
          <ac:chgData name="Yevhenii Koliesnik" userId="S::yevhenii.ko@ideo-digital.com::2065cd87-6dff-47db-ab0b-71dfa9e0ca10" providerId="AD" clId="Web-{2584F908-D200-3955-FC20-36580EFDF523}" dt="2019-11-28T08:42:33.823" v="223"/>
          <ac:picMkLst>
            <pc:docMk/>
            <pc:sldMk cId="495437795" sldId="292"/>
            <ac:picMk id="4" creationId="{B4069B7F-2116-45D0-91E5-B31CB1A94558}"/>
          </ac:picMkLst>
        </pc:picChg>
      </pc:sldChg>
      <pc:sldChg chg="modSp new">
        <pc:chgData name="Yevhenii Koliesnik" userId="S::yevhenii.ko@ideo-digital.com::2065cd87-6dff-47db-ab0b-71dfa9e0ca10" providerId="AD" clId="Web-{2584F908-D200-3955-FC20-36580EFDF523}" dt="2019-11-28T08:47:03.105" v="260" actId="20577"/>
        <pc:sldMkLst>
          <pc:docMk/>
          <pc:sldMk cId="3679069116" sldId="293"/>
        </pc:sldMkLst>
        <pc:spChg chg="mod">
          <ac:chgData name="Yevhenii Koliesnik" userId="S::yevhenii.ko@ideo-digital.com::2065cd87-6dff-47db-ab0b-71dfa9e0ca10" providerId="AD" clId="Web-{2584F908-D200-3955-FC20-36580EFDF523}" dt="2019-11-28T08:45:36.370" v="249" actId="20577"/>
          <ac:spMkLst>
            <pc:docMk/>
            <pc:sldMk cId="3679069116" sldId="293"/>
            <ac:spMk id="2" creationId="{B70BE4ED-EF0B-4CE0-93CD-9A9C51D4F36C}"/>
          </ac:spMkLst>
        </pc:spChg>
        <pc:spChg chg="mod">
          <ac:chgData name="Yevhenii Koliesnik" userId="S::yevhenii.ko@ideo-digital.com::2065cd87-6dff-47db-ab0b-71dfa9e0ca10" providerId="AD" clId="Web-{2584F908-D200-3955-FC20-36580EFDF523}" dt="2019-11-28T08:47:03.105" v="260" actId="20577"/>
          <ac:spMkLst>
            <pc:docMk/>
            <pc:sldMk cId="3679069116" sldId="293"/>
            <ac:spMk id="3" creationId="{4138A8A7-8A59-4015-8623-CC577DEF4EF3}"/>
          </ac:spMkLst>
        </pc:spChg>
      </pc:sldChg>
      <pc:sldChg chg="addSp delSp modSp new">
        <pc:chgData name="Yevhenii Koliesnik" userId="S::yevhenii.ko@ideo-digital.com::2065cd87-6dff-47db-ab0b-71dfa9e0ca10" providerId="AD" clId="Web-{2584F908-D200-3955-FC20-36580EFDF523}" dt="2019-11-28T10:49:20.490" v="266" actId="20577"/>
        <pc:sldMkLst>
          <pc:docMk/>
          <pc:sldMk cId="4159188260" sldId="294"/>
        </pc:sldMkLst>
        <pc:spChg chg="mod">
          <ac:chgData name="Yevhenii Koliesnik" userId="S::yevhenii.ko@ideo-digital.com::2065cd87-6dff-47db-ab0b-71dfa9e0ca10" providerId="AD" clId="Web-{2584F908-D200-3955-FC20-36580EFDF523}" dt="2019-11-28T10:49:20.490" v="266" actId="20577"/>
          <ac:spMkLst>
            <pc:docMk/>
            <pc:sldMk cId="4159188260" sldId="294"/>
            <ac:spMk id="2" creationId="{03E80F3C-0A8C-4A0A-85C6-86FB715AB193}"/>
          </ac:spMkLst>
        </pc:spChg>
        <pc:spChg chg="del">
          <ac:chgData name="Yevhenii Koliesnik" userId="S::yevhenii.ko@ideo-digital.com::2065cd87-6dff-47db-ab0b-71dfa9e0ca10" providerId="AD" clId="Web-{2584F908-D200-3955-FC20-36580EFDF523}" dt="2019-11-28T10:49:13.755" v="263"/>
          <ac:spMkLst>
            <pc:docMk/>
            <pc:sldMk cId="4159188260" sldId="294"/>
            <ac:spMk id="3" creationId="{4F36C4F1-0EA2-44ED-9916-DF6BE1C7D696}"/>
          </ac:spMkLst>
        </pc:spChg>
        <pc:picChg chg="add mod ord">
          <ac:chgData name="Yevhenii Koliesnik" userId="S::yevhenii.ko@ideo-digital.com::2065cd87-6dff-47db-ab0b-71dfa9e0ca10" providerId="AD" clId="Web-{2584F908-D200-3955-FC20-36580EFDF523}" dt="2019-11-28T10:49:13.755" v="263"/>
          <ac:picMkLst>
            <pc:docMk/>
            <pc:sldMk cId="4159188260" sldId="294"/>
            <ac:picMk id="4" creationId="{6B68311A-715C-47C4-A7AD-2E085B40FC1D}"/>
          </ac:picMkLst>
        </pc:picChg>
      </pc:sldChg>
      <pc:sldChg chg="modSp new">
        <pc:chgData name="Yevhenii Koliesnik" userId="S::yevhenii.ko@ideo-digital.com::2065cd87-6dff-47db-ab0b-71dfa9e0ca10" providerId="AD" clId="Web-{2584F908-D200-3955-FC20-36580EFDF523}" dt="2019-11-28T10:50:54.053" v="404" actId="20577"/>
        <pc:sldMkLst>
          <pc:docMk/>
          <pc:sldMk cId="245402742" sldId="295"/>
        </pc:sldMkLst>
        <pc:spChg chg="mod">
          <ac:chgData name="Yevhenii Koliesnik" userId="S::yevhenii.ko@ideo-digital.com::2065cd87-6dff-47db-ab0b-71dfa9e0ca10" providerId="AD" clId="Web-{2584F908-D200-3955-FC20-36580EFDF523}" dt="2019-11-28T10:49:59.959" v="280" actId="20577"/>
          <ac:spMkLst>
            <pc:docMk/>
            <pc:sldMk cId="245402742" sldId="295"/>
            <ac:spMk id="2" creationId="{73B6C8CC-B67B-4085-952E-30C60750C1E5}"/>
          </ac:spMkLst>
        </pc:spChg>
        <pc:spChg chg="mod">
          <ac:chgData name="Yevhenii Koliesnik" userId="S::yevhenii.ko@ideo-digital.com::2065cd87-6dff-47db-ab0b-71dfa9e0ca10" providerId="AD" clId="Web-{2584F908-D200-3955-FC20-36580EFDF523}" dt="2019-11-28T10:50:54.053" v="404" actId="20577"/>
          <ac:spMkLst>
            <pc:docMk/>
            <pc:sldMk cId="245402742" sldId="295"/>
            <ac:spMk id="3" creationId="{B1B429F9-CA8A-482C-8623-876DC4757FB2}"/>
          </ac:spMkLst>
        </pc:spChg>
      </pc:sldChg>
      <pc:sldChg chg="modSp new">
        <pc:chgData name="Yevhenii Koliesnik" userId="S::yevhenii.ko@ideo-digital.com::2065cd87-6dff-47db-ab0b-71dfa9e0ca10" providerId="AD" clId="Web-{2584F908-D200-3955-FC20-36580EFDF523}" dt="2019-11-28T10:59:39.417" v="676" actId="20577"/>
        <pc:sldMkLst>
          <pc:docMk/>
          <pc:sldMk cId="47539916" sldId="296"/>
        </pc:sldMkLst>
        <pc:spChg chg="mod">
          <ac:chgData name="Yevhenii Koliesnik" userId="S::yevhenii.ko@ideo-digital.com::2065cd87-6dff-47db-ab0b-71dfa9e0ca10" providerId="AD" clId="Web-{2584F908-D200-3955-FC20-36580EFDF523}" dt="2019-11-28T10:56:17.853" v="419" actId="20577"/>
          <ac:spMkLst>
            <pc:docMk/>
            <pc:sldMk cId="47539916" sldId="296"/>
            <ac:spMk id="2" creationId="{53B1D0C6-8616-4541-9763-50BC0B15C7E2}"/>
          </ac:spMkLst>
        </pc:spChg>
        <pc:spChg chg="mod">
          <ac:chgData name="Yevhenii Koliesnik" userId="S::yevhenii.ko@ideo-digital.com::2065cd87-6dff-47db-ab0b-71dfa9e0ca10" providerId="AD" clId="Web-{2584F908-D200-3955-FC20-36580EFDF523}" dt="2019-11-28T10:59:39.417" v="676" actId="20577"/>
          <ac:spMkLst>
            <pc:docMk/>
            <pc:sldMk cId="47539916" sldId="296"/>
            <ac:spMk id="3" creationId="{EBCCC26D-EADC-48AD-A545-CC74B2BEA6AB}"/>
          </ac:spMkLst>
        </pc:spChg>
      </pc:sldChg>
      <pc:sldChg chg="addSp delSp modSp new mod setBg">
        <pc:chgData name="Yevhenii Koliesnik" userId="S::yevhenii.ko@ideo-digital.com::2065cd87-6dff-47db-ab0b-71dfa9e0ca10" providerId="AD" clId="Web-{2584F908-D200-3955-FC20-36580EFDF523}" dt="2019-11-28T11:00:35.917" v="681"/>
        <pc:sldMkLst>
          <pc:docMk/>
          <pc:sldMk cId="977793167" sldId="297"/>
        </pc:sldMkLst>
        <pc:spChg chg="del">
          <ac:chgData name="Yevhenii Koliesnik" userId="S::yevhenii.ko@ideo-digital.com::2065cd87-6dff-47db-ab0b-71dfa9e0ca10" providerId="AD" clId="Web-{2584F908-D200-3955-FC20-36580EFDF523}" dt="2019-11-28T11:00:35.917" v="681"/>
          <ac:spMkLst>
            <pc:docMk/>
            <pc:sldMk cId="977793167" sldId="297"/>
            <ac:spMk id="2" creationId="{70C0D9A0-9243-4CDF-8C4F-91F9856C0580}"/>
          </ac:spMkLst>
        </pc:spChg>
        <pc:spChg chg="del">
          <ac:chgData name="Yevhenii Koliesnik" userId="S::yevhenii.ko@ideo-digital.com::2065cd87-6dff-47db-ab0b-71dfa9e0ca10" providerId="AD" clId="Web-{2584F908-D200-3955-FC20-36580EFDF523}" dt="2019-11-28T11:00:31.792" v="680"/>
          <ac:spMkLst>
            <pc:docMk/>
            <pc:sldMk cId="977793167" sldId="297"/>
            <ac:spMk id="3" creationId="{9744B980-5FDB-49D6-BEF7-522A486A7117}"/>
          </ac:spMkLst>
        </pc:spChg>
        <pc:spChg chg="add">
          <ac:chgData name="Yevhenii Koliesnik" userId="S::yevhenii.ko@ideo-digital.com::2065cd87-6dff-47db-ab0b-71dfa9e0ca10" providerId="AD" clId="Web-{2584F908-D200-3955-FC20-36580EFDF523}" dt="2019-11-28T11:00:35.917" v="681"/>
          <ac:spMkLst>
            <pc:docMk/>
            <pc:sldMk cId="977793167" sldId="297"/>
            <ac:spMk id="13" creationId="{AEBE9F1A-B38D-446E-83AE-14B17CE77FF2}"/>
          </ac:spMkLst>
        </pc:spChg>
        <pc:spChg chg="add">
          <ac:chgData name="Yevhenii Koliesnik" userId="S::yevhenii.ko@ideo-digital.com::2065cd87-6dff-47db-ab0b-71dfa9e0ca10" providerId="AD" clId="Web-{2584F908-D200-3955-FC20-36580EFDF523}" dt="2019-11-28T11:00:35.917" v="681"/>
          <ac:spMkLst>
            <pc:docMk/>
            <pc:sldMk cId="977793167" sldId="297"/>
            <ac:spMk id="19" creationId="{5E3EB826-A471-488F-9E8A-D65528A3C0CA}"/>
          </ac:spMkLst>
        </pc:spChg>
        <pc:spChg chg="add">
          <ac:chgData name="Yevhenii Koliesnik" userId="S::yevhenii.ko@ideo-digital.com::2065cd87-6dff-47db-ab0b-71dfa9e0ca10" providerId="AD" clId="Web-{2584F908-D200-3955-FC20-36580EFDF523}" dt="2019-11-28T11:00:35.917" v="681"/>
          <ac:spMkLst>
            <pc:docMk/>
            <pc:sldMk cId="977793167" sldId="297"/>
            <ac:spMk id="21" creationId="{DFB3CEA1-88D9-42FB-88ED-1E9807FE6596}"/>
          </ac:spMkLst>
        </pc:spChg>
        <pc:spChg chg="add">
          <ac:chgData name="Yevhenii Koliesnik" userId="S::yevhenii.ko@ideo-digital.com::2065cd87-6dff-47db-ab0b-71dfa9e0ca10" providerId="AD" clId="Web-{2584F908-D200-3955-FC20-36580EFDF523}" dt="2019-11-28T11:00:35.917" v="681"/>
          <ac:spMkLst>
            <pc:docMk/>
            <pc:sldMk cId="977793167" sldId="297"/>
            <ac:spMk id="23" creationId="{9A6C928E-4252-4F33-8C34-E50A12A3170B}"/>
          </ac:spMkLst>
        </pc:spChg>
        <pc:picChg chg="add mod ord">
          <ac:chgData name="Yevhenii Koliesnik" userId="S::yevhenii.ko@ideo-digital.com::2065cd87-6dff-47db-ab0b-71dfa9e0ca10" providerId="AD" clId="Web-{2584F908-D200-3955-FC20-36580EFDF523}" dt="2019-11-28T11:00:35.917" v="681"/>
          <ac:picMkLst>
            <pc:docMk/>
            <pc:sldMk cId="977793167" sldId="297"/>
            <ac:picMk id="4" creationId="{E322E4D9-9C39-47E0-80E9-72F635927F6A}"/>
          </ac:picMkLst>
        </pc:picChg>
        <pc:picChg chg="add">
          <ac:chgData name="Yevhenii Koliesnik" userId="S::yevhenii.ko@ideo-digital.com::2065cd87-6dff-47db-ab0b-71dfa9e0ca10" providerId="AD" clId="Web-{2584F908-D200-3955-FC20-36580EFDF523}" dt="2019-11-28T11:00:35.917" v="681"/>
          <ac:picMkLst>
            <pc:docMk/>
            <pc:sldMk cId="977793167" sldId="297"/>
            <ac:picMk id="9" creationId="{C9ECDD5C-152A-4CC7-8333-0F367B3A62EA}"/>
          </ac:picMkLst>
        </pc:picChg>
        <pc:picChg chg="add">
          <ac:chgData name="Yevhenii Koliesnik" userId="S::yevhenii.ko@ideo-digital.com::2065cd87-6dff-47db-ab0b-71dfa9e0ca10" providerId="AD" clId="Web-{2584F908-D200-3955-FC20-36580EFDF523}" dt="2019-11-28T11:00:35.917" v="681"/>
          <ac:picMkLst>
            <pc:docMk/>
            <pc:sldMk cId="977793167" sldId="297"/>
            <ac:picMk id="11" creationId="{7F5C92A3-369B-43F3-BDCE-E560B1B0EC89}"/>
          </ac:picMkLst>
        </pc:picChg>
        <pc:picChg chg="add">
          <ac:chgData name="Yevhenii Koliesnik" userId="S::yevhenii.ko@ideo-digital.com::2065cd87-6dff-47db-ab0b-71dfa9e0ca10" providerId="AD" clId="Web-{2584F908-D200-3955-FC20-36580EFDF523}" dt="2019-11-28T11:00:35.917" v="681"/>
          <ac:picMkLst>
            <pc:docMk/>
            <pc:sldMk cId="977793167" sldId="297"/>
            <ac:picMk id="15" creationId="{915B5014-A7EC-4BA6-9C83-8840CF81DB28}"/>
          </ac:picMkLst>
        </pc:picChg>
        <pc:picChg chg="add">
          <ac:chgData name="Yevhenii Koliesnik" userId="S::yevhenii.ko@ideo-digital.com::2065cd87-6dff-47db-ab0b-71dfa9e0ca10" providerId="AD" clId="Web-{2584F908-D200-3955-FC20-36580EFDF523}" dt="2019-11-28T11:00:35.917" v="681"/>
          <ac:picMkLst>
            <pc:docMk/>
            <pc:sldMk cId="977793167" sldId="297"/>
            <ac:picMk id="17" creationId="{022C43AB-86D7-420D-8AD7-DC0A15FDD0AF}"/>
          </ac:picMkLst>
        </pc:picChg>
      </pc:sldChg>
      <pc:sldChg chg="addSp delSp modSp new">
        <pc:chgData name="Yevhenii Koliesnik" userId="S::yevhenii.ko@ideo-digital.com::2065cd87-6dff-47db-ab0b-71dfa9e0ca10" providerId="AD" clId="Web-{2584F908-D200-3955-FC20-36580EFDF523}" dt="2019-11-28T11:02:57.247" v="689" actId="14100"/>
        <pc:sldMkLst>
          <pc:docMk/>
          <pc:sldMk cId="338534830" sldId="298"/>
        </pc:sldMkLst>
        <pc:spChg chg="del">
          <ac:chgData name="Yevhenii Koliesnik" userId="S::yevhenii.ko@ideo-digital.com::2065cd87-6dff-47db-ab0b-71dfa9e0ca10" providerId="AD" clId="Web-{2584F908-D200-3955-FC20-36580EFDF523}" dt="2019-11-28T11:02:57.075" v="688"/>
          <ac:spMkLst>
            <pc:docMk/>
            <pc:sldMk cId="338534830" sldId="298"/>
            <ac:spMk id="2" creationId="{3FCCA954-020F-4AD3-916B-2E39A42C03FD}"/>
          </ac:spMkLst>
        </pc:spChg>
        <pc:spChg chg="del">
          <ac:chgData name="Yevhenii Koliesnik" userId="S::yevhenii.ko@ideo-digital.com::2065cd87-6dff-47db-ab0b-71dfa9e0ca10" providerId="AD" clId="Web-{2584F908-D200-3955-FC20-36580EFDF523}" dt="2019-11-28T11:02:12.106" v="683"/>
          <ac:spMkLst>
            <pc:docMk/>
            <pc:sldMk cId="338534830" sldId="298"/>
            <ac:spMk id="3" creationId="{68CB00BD-762A-44DF-8C15-F31DAA125F8C}"/>
          </ac:spMkLst>
        </pc:spChg>
        <pc:picChg chg="add mod ord">
          <ac:chgData name="Yevhenii Koliesnik" userId="S::yevhenii.ko@ideo-digital.com::2065cd87-6dff-47db-ab0b-71dfa9e0ca10" providerId="AD" clId="Web-{2584F908-D200-3955-FC20-36580EFDF523}" dt="2019-11-28T11:02:57.247" v="689" actId="14100"/>
          <ac:picMkLst>
            <pc:docMk/>
            <pc:sldMk cId="338534830" sldId="298"/>
            <ac:picMk id="4" creationId="{12F826B8-3194-4E40-AAC2-396A65C3646A}"/>
          </ac:picMkLst>
        </pc:picChg>
      </pc:sldChg>
    </pc:docChg>
  </pc:docChgLst>
  <pc:docChgLst>
    <pc:chgData name="Yevhenii Koliesnik" userId="S::yevhenii.ko@ideo-digital.com::2065cd87-6dff-47db-ab0b-71dfa9e0ca10" providerId="AD" clId="Web-{D0B3D8FA-99C4-52C0-2D0D-49D5C37805DF}"/>
    <pc:docChg chg="addSld modSld">
      <pc:chgData name="Yevhenii Koliesnik" userId="S::yevhenii.ko@ideo-digital.com::2065cd87-6dff-47db-ab0b-71dfa9e0ca10" providerId="AD" clId="Web-{D0B3D8FA-99C4-52C0-2D0D-49D5C37805DF}" dt="2019-11-25T15:37:23.064" v="52" actId="20577"/>
      <pc:docMkLst>
        <pc:docMk/>
      </pc:docMkLst>
      <pc:sldChg chg="modSp">
        <pc:chgData name="Yevhenii Koliesnik" userId="S::yevhenii.ko@ideo-digital.com::2065cd87-6dff-47db-ab0b-71dfa9e0ca10" providerId="AD" clId="Web-{D0B3D8FA-99C4-52C0-2D0D-49D5C37805DF}" dt="2019-11-25T15:35:54.207" v="49" actId="20577"/>
        <pc:sldMkLst>
          <pc:docMk/>
          <pc:sldMk cId="1351651579" sldId="256"/>
        </pc:sldMkLst>
        <pc:spChg chg="mod">
          <ac:chgData name="Yevhenii Koliesnik" userId="S::yevhenii.ko@ideo-digital.com::2065cd87-6dff-47db-ab0b-71dfa9e0ca10" providerId="AD" clId="Web-{D0B3D8FA-99C4-52C0-2D0D-49D5C37805DF}" dt="2019-11-25T15:35:54.207" v="49" actId="20577"/>
          <ac:spMkLst>
            <pc:docMk/>
            <pc:sldMk cId="1351651579" sldId="256"/>
            <ac:spMk id="2" creationId="{00000000-0000-0000-0000-000000000000}"/>
          </ac:spMkLst>
        </pc:spChg>
      </pc:sldChg>
      <pc:sldChg chg="addSp delSp modSp mod setBg setClrOvrMap">
        <pc:chgData name="Yevhenii Koliesnik" userId="S::yevhenii.ko@ideo-digital.com::2065cd87-6dff-47db-ab0b-71dfa9e0ca10" providerId="AD" clId="Web-{D0B3D8FA-99C4-52C0-2D0D-49D5C37805DF}" dt="2019-11-25T15:32:27.929" v="15" actId="20577"/>
        <pc:sldMkLst>
          <pc:docMk/>
          <pc:sldMk cId="1566789597" sldId="263"/>
        </pc:sldMkLst>
        <pc:spChg chg="mod">
          <ac:chgData name="Yevhenii Koliesnik" userId="S::yevhenii.ko@ideo-digital.com::2065cd87-6dff-47db-ab0b-71dfa9e0ca10" providerId="AD" clId="Web-{D0B3D8FA-99C4-52C0-2D0D-49D5C37805DF}" dt="2019-11-25T15:14:47.209" v="3"/>
          <ac:spMkLst>
            <pc:docMk/>
            <pc:sldMk cId="1566789597" sldId="263"/>
            <ac:spMk id="2" creationId="{85F0B26F-4C43-4CBE-A5EB-6E076A82810C}"/>
          </ac:spMkLst>
        </pc:spChg>
        <pc:spChg chg="del">
          <ac:chgData name="Yevhenii Koliesnik" userId="S::yevhenii.ko@ideo-digital.com::2065cd87-6dff-47db-ab0b-71dfa9e0ca10" providerId="AD" clId="Web-{D0B3D8FA-99C4-52C0-2D0D-49D5C37805DF}" dt="2019-11-25T15:14:39.131" v="2"/>
          <ac:spMkLst>
            <pc:docMk/>
            <pc:sldMk cId="1566789597" sldId="263"/>
            <ac:spMk id="3" creationId="{A4EB7F52-C919-49CF-B5CC-D8FC6D14E845}"/>
          </ac:spMkLst>
        </pc:spChg>
        <pc:spChg chg="add mod">
          <ac:chgData name="Yevhenii Koliesnik" userId="S::yevhenii.ko@ideo-digital.com::2065cd87-6dff-47db-ab0b-71dfa9e0ca10" providerId="AD" clId="Web-{D0B3D8FA-99C4-52C0-2D0D-49D5C37805DF}" dt="2019-11-25T15:32:27.929" v="15" actId="20577"/>
          <ac:spMkLst>
            <pc:docMk/>
            <pc:sldMk cId="1566789597" sldId="263"/>
            <ac:spMk id="8" creationId="{AD434513-6BCB-41E4-B92E-E3F4FF0FF6C8}"/>
          </ac:spMkLst>
        </pc:spChg>
        <pc:spChg chg="add">
          <ac:chgData name="Yevhenii Koliesnik" userId="S::yevhenii.ko@ideo-digital.com::2065cd87-6dff-47db-ab0b-71dfa9e0ca10" providerId="AD" clId="Web-{D0B3D8FA-99C4-52C0-2D0D-49D5C37805DF}" dt="2019-11-25T15:14:47.209" v="3"/>
          <ac:spMkLst>
            <pc:docMk/>
            <pc:sldMk cId="1566789597" sldId="263"/>
            <ac:spMk id="11" creationId="{B4AAD3FD-83A5-4B89-9F8F-01B8870865BE}"/>
          </ac:spMkLst>
        </pc:spChg>
        <pc:spChg chg="add">
          <ac:chgData name="Yevhenii Koliesnik" userId="S::yevhenii.ko@ideo-digital.com::2065cd87-6dff-47db-ab0b-71dfa9e0ca10" providerId="AD" clId="Web-{D0B3D8FA-99C4-52C0-2D0D-49D5C37805DF}" dt="2019-11-25T15:14:47.209" v="3"/>
          <ac:spMkLst>
            <pc:docMk/>
            <pc:sldMk cId="1566789597" sldId="263"/>
            <ac:spMk id="13" creationId="{61752F1D-FC0F-4103-9584-630E643CCDA6}"/>
          </ac:spMkLst>
        </pc:spChg>
        <pc:spChg chg="add">
          <ac:chgData name="Yevhenii Koliesnik" userId="S::yevhenii.ko@ideo-digital.com::2065cd87-6dff-47db-ab0b-71dfa9e0ca10" providerId="AD" clId="Web-{D0B3D8FA-99C4-52C0-2D0D-49D5C37805DF}" dt="2019-11-25T15:14:47.209" v="3"/>
          <ac:spMkLst>
            <pc:docMk/>
            <pc:sldMk cId="1566789597" sldId="263"/>
            <ac:spMk id="15" creationId="{70151CB7-E7DE-4917-B831-01DF9CE01306}"/>
          </ac:spMkLst>
        </pc:spChg>
        <pc:spChg chg="add">
          <ac:chgData name="Yevhenii Koliesnik" userId="S::yevhenii.ko@ideo-digital.com::2065cd87-6dff-47db-ab0b-71dfa9e0ca10" providerId="AD" clId="Web-{D0B3D8FA-99C4-52C0-2D0D-49D5C37805DF}" dt="2019-11-25T15:14:47.209" v="3"/>
          <ac:spMkLst>
            <pc:docMk/>
            <pc:sldMk cId="1566789597" sldId="263"/>
            <ac:spMk id="17" creationId="{A92A1116-1C84-41DF-B803-1F7B0883EC82}"/>
          </ac:spMkLst>
        </pc:spChg>
        <pc:picChg chg="add mod ord">
          <ac:chgData name="Yevhenii Koliesnik" userId="S::yevhenii.ko@ideo-digital.com::2065cd87-6dff-47db-ab0b-71dfa9e0ca10" providerId="AD" clId="Web-{D0B3D8FA-99C4-52C0-2D0D-49D5C37805DF}" dt="2019-11-25T15:14:47.209" v="3"/>
          <ac:picMkLst>
            <pc:docMk/>
            <pc:sldMk cId="1566789597" sldId="263"/>
            <ac:picMk id="4" creationId="{D12C9AF5-68AD-4072-8318-C5EEF2EC67B8}"/>
          </ac:picMkLst>
        </pc:picChg>
      </pc:sldChg>
      <pc:sldChg chg="modSp new">
        <pc:chgData name="Yevhenii Koliesnik" userId="S::yevhenii.ko@ideo-digital.com::2065cd87-6dff-47db-ab0b-71dfa9e0ca10" providerId="AD" clId="Web-{D0B3D8FA-99C4-52C0-2D0D-49D5C37805DF}" dt="2019-11-25T15:37:20.424" v="51" actId="20577"/>
        <pc:sldMkLst>
          <pc:docMk/>
          <pc:sldMk cId="4286937456" sldId="264"/>
        </pc:sldMkLst>
        <pc:spChg chg="mod">
          <ac:chgData name="Yevhenii Koliesnik" userId="S::yevhenii.ko@ideo-digital.com::2065cd87-6dff-47db-ab0b-71dfa9e0ca10" providerId="AD" clId="Web-{D0B3D8FA-99C4-52C0-2D0D-49D5C37805DF}" dt="2019-11-25T15:33:47.881" v="21" actId="20577"/>
          <ac:spMkLst>
            <pc:docMk/>
            <pc:sldMk cId="4286937456" sldId="264"/>
            <ac:spMk id="2" creationId="{1F66108A-8EF2-48BE-A918-8BA996EFBD4F}"/>
          </ac:spMkLst>
        </pc:spChg>
        <pc:spChg chg="mod">
          <ac:chgData name="Yevhenii Koliesnik" userId="S::yevhenii.ko@ideo-digital.com::2065cd87-6dff-47db-ab0b-71dfa9e0ca10" providerId="AD" clId="Web-{D0B3D8FA-99C4-52C0-2D0D-49D5C37805DF}" dt="2019-11-25T15:37:20.424" v="51" actId="20577"/>
          <ac:spMkLst>
            <pc:docMk/>
            <pc:sldMk cId="4286937456" sldId="264"/>
            <ac:spMk id="3" creationId="{96C038CB-9CE0-4C82-9162-00640B3EF8CC}"/>
          </ac:spMkLst>
        </pc:spChg>
      </pc:sldChg>
    </pc:docChg>
  </pc:docChgLst>
  <pc:docChgLst>
    <pc:chgData name="Yevhenii Koliesnik" userId="S::yevhenii.ko@ideo-digital.com::2065cd87-6dff-47db-ab0b-71dfa9e0ca10" providerId="AD" clId="Web-{DC74C511-FA73-A545-F41B-E564F7AA6A33}"/>
    <pc:docChg chg="addSld modSld">
      <pc:chgData name="Yevhenii Koliesnik" userId="S::yevhenii.ko@ideo-digital.com::2065cd87-6dff-47db-ab0b-71dfa9e0ca10" providerId="AD" clId="Web-{DC74C511-FA73-A545-F41B-E564F7AA6A33}" dt="2019-11-27T07:50:52.305" v="827" actId="1076"/>
      <pc:docMkLst>
        <pc:docMk/>
      </pc:docMkLst>
      <pc:sldChg chg="modSp">
        <pc:chgData name="Yevhenii Koliesnik" userId="S::yevhenii.ko@ideo-digital.com::2065cd87-6dff-47db-ab0b-71dfa9e0ca10" providerId="AD" clId="Web-{DC74C511-FA73-A545-F41B-E564F7AA6A33}" dt="2019-11-27T07:16:06.022" v="777" actId="20577"/>
        <pc:sldMkLst>
          <pc:docMk/>
          <pc:sldMk cId="1566789597" sldId="263"/>
        </pc:sldMkLst>
        <pc:spChg chg="mod">
          <ac:chgData name="Yevhenii Koliesnik" userId="S::yevhenii.ko@ideo-digital.com::2065cd87-6dff-47db-ab0b-71dfa9e0ca10" providerId="AD" clId="Web-{DC74C511-FA73-A545-F41B-E564F7AA6A33}" dt="2019-11-27T07:16:06.022" v="777" actId="20577"/>
          <ac:spMkLst>
            <pc:docMk/>
            <pc:sldMk cId="1566789597" sldId="263"/>
            <ac:spMk id="8" creationId="{AD434513-6BCB-41E4-B92E-E3F4FF0FF6C8}"/>
          </ac:spMkLst>
        </pc:spChg>
      </pc:sldChg>
      <pc:sldChg chg="modSp new">
        <pc:chgData name="Yevhenii Koliesnik" userId="S::yevhenii.ko@ideo-digital.com::2065cd87-6dff-47db-ab0b-71dfa9e0ca10" providerId="AD" clId="Web-{DC74C511-FA73-A545-F41B-E564F7AA6A33}" dt="2019-11-26T13:11:30.059" v="13" actId="20577"/>
        <pc:sldMkLst>
          <pc:docMk/>
          <pc:sldMk cId="777029401" sldId="265"/>
        </pc:sldMkLst>
        <pc:spChg chg="mod">
          <ac:chgData name="Yevhenii Koliesnik" userId="S::yevhenii.ko@ideo-digital.com::2065cd87-6dff-47db-ab0b-71dfa9e0ca10" providerId="AD" clId="Web-{DC74C511-FA73-A545-F41B-E564F7AA6A33}" dt="2019-11-26T13:11:30.059" v="13" actId="20577"/>
          <ac:spMkLst>
            <pc:docMk/>
            <pc:sldMk cId="777029401" sldId="265"/>
            <ac:spMk id="2" creationId="{D804D348-3038-4CC0-8E2E-8785D436729D}"/>
          </ac:spMkLst>
        </pc:spChg>
        <pc:spChg chg="mod">
          <ac:chgData name="Yevhenii Koliesnik" userId="S::yevhenii.ko@ideo-digital.com::2065cd87-6dff-47db-ab0b-71dfa9e0ca10" providerId="AD" clId="Web-{DC74C511-FA73-A545-F41B-E564F7AA6A33}" dt="2019-11-26T13:11:25.262" v="5" actId="20577"/>
          <ac:spMkLst>
            <pc:docMk/>
            <pc:sldMk cId="777029401" sldId="265"/>
            <ac:spMk id="3" creationId="{6A03E4AC-8110-4E0E-B564-CDE018BAFC31}"/>
          </ac:spMkLst>
        </pc:spChg>
      </pc:sldChg>
      <pc:sldChg chg="addSp delSp modSp new mod setBg">
        <pc:chgData name="Yevhenii Koliesnik" userId="S::yevhenii.ko@ideo-digital.com::2065cd87-6dff-47db-ab0b-71dfa9e0ca10" providerId="AD" clId="Web-{DC74C511-FA73-A545-F41B-E564F7AA6A33}" dt="2019-11-26T15:00:42.141" v="27" actId="20577"/>
        <pc:sldMkLst>
          <pc:docMk/>
          <pc:sldMk cId="2726639948" sldId="266"/>
        </pc:sldMkLst>
        <pc:spChg chg="mod ord">
          <ac:chgData name="Yevhenii Koliesnik" userId="S::yevhenii.ko@ideo-digital.com::2065cd87-6dff-47db-ab0b-71dfa9e0ca10" providerId="AD" clId="Web-{DC74C511-FA73-A545-F41B-E564F7AA6A33}" dt="2019-11-26T14:48:32.467" v="22"/>
          <ac:spMkLst>
            <pc:docMk/>
            <pc:sldMk cId="2726639948" sldId="266"/>
            <ac:spMk id="2" creationId="{79371B36-6FDA-4B65-86A8-4F8C320A12BC}"/>
          </ac:spMkLst>
        </pc:spChg>
        <pc:spChg chg="del">
          <ac:chgData name="Yevhenii Koliesnik" userId="S::yevhenii.ko@ideo-digital.com::2065cd87-6dff-47db-ab0b-71dfa9e0ca10" providerId="AD" clId="Web-{DC74C511-FA73-A545-F41B-E564F7AA6A33}" dt="2019-11-26T14:48:07.389" v="19"/>
          <ac:spMkLst>
            <pc:docMk/>
            <pc:sldMk cId="2726639948" sldId="266"/>
            <ac:spMk id="3" creationId="{99EB056C-4D25-4D7C-B3F8-DAA80FDE2B54}"/>
          </ac:spMkLst>
        </pc:spChg>
        <pc:spChg chg="add mod">
          <ac:chgData name="Yevhenii Koliesnik" userId="S::yevhenii.ko@ideo-digital.com::2065cd87-6dff-47db-ab0b-71dfa9e0ca10" providerId="AD" clId="Web-{DC74C511-FA73-A545-F41B-E564F7AA6A33}" dt="2019-11-26T15:00:42.141" v="27" actId="20577"/>
          <ac:spMkLst>
            <pc:docMk/>
            <pc:sldMk cId="2726639948" sldId="266"/>
            <ac:spMk id="8" creationId="{277F2F5F-A094-47E2-BD73-9B24DC0BB042}"/>
          </ac:spMkLst>
        </pc:spChg>
        <pc:spChg chg="add del">
          <ac:chgData name="Yevhenii Koliesnik" userId="S::yevhenii.ko@ideo-digital.com::2065cd87-6dff-47db-ab0b-71dfa9e0ca10" providerId="AD" clId="Web-{DC74C511-FA73-A545-F41B-E564F7AA6A33}" dt="2019-11-26T14:48:32.405" v="21"/>
          <ac:spMkLst>
            <pc:docMk/>
            <pc:sldMk cId="2726639948" sldId="266"/>
            <ac:spMk id="13" creationId="{989BE678-777B-482A-A616-FEDC47B162E5}"/>
          </ac:spMkLst>
        </pc:spChg>
        <pc:spChg chg="add del">
          <ac:chgData name="Yevhenii Koliesnik" userId="S::yevhenii.ko@ideo-digital.com::2065cd87-6dff-47db-ab0b-71dfa9e0ca10" providerId="AD" clId="Web-{DC74C511-FA73-A545-F41B-E564F7AA6A33}" dt="2019-11-26T14:48:32.405" v="21"/>
          <ac:spMkLst>
            <pc:docMk/>
            <pc:sldMk cId="2726639948" sldId="266"/>
            <ac:spMk id="19" creationId="{D28BE0C3-2102-4820-B88B-A448B1840D14}"/>
          </ac:spMkLst>
        </pc:spChg>
        <pc:spChg chg="add del">
          <ac:chgData name="Yevhenii Koliesnik" userId="S::yevhenii.ko@ideo-digital.com::2065cd87-6dff-47db-ab0b-71dfa9e0ca10" providerId="AD" clId="Web-{DC74C511-FA73-A545-F41B-E564F7AA6A33}" dt="2019-11-26T14:48:32.405" v="21"/>
          <ac:spMkLst>
            <pc:docMk/>
            <pc:sldMk cId="2726639948" sldId="266"/>
            <ac:spMk id="21" creationId="{E4F17063-EDA4-417B-946F-BA357F3B390D}"/>
          </ac:spMkLst>
        </pc:spChg>
        <pc:spChg chg="add del">
          <ac:chgData name="Yevhenii Koliesnik" userId="S::yevhenii.ko@ideo-digital.com::2065cd87-6dff-47db-ab0b-71dfa9e0ca10" providerId="AD" clId="Web-{DC74C511-FA73-A545-F41B-E564F7AA6A33}" dt="2019-11-26T14:48:32.405" v="21"/>
          <ac:spMkLst>
            <pc:docMk/>
            <pc:sldMk cId="2726639948" sldId="266"/>
            <ac:spMk id="23" creationId="{D36F3EEA-55D4-4677-80E7-92D00B8F343B}"/>
          </ac:spMkLst>
        </pc:spChg>
        <pc:picChg chg="add mod ord">
          <ac:chgData name="Yevhenii Koliesnik" userId="S::yevhenii.ko@ideo-digital.com::2065cd87-6dff-47db-ab0b-71dfa9e0ca10" providerId="AD" clId="Web-{DC74C511-FA73-A545-F41B-E564F7AA6A33}" dt="2019-11-26T14:48:32.467" v="22"/>
          <ac:picMkLst>
            <pc:docMk/>
            <pc:sldMk cId="2726639948" sldId="266"/>
            <ac:picMk id="4" creationId="{A8C67156-694C-45B2-9EEA-26027D449A80}"/>
          </ac:picMkLst>
        </pc:picChg>
        <pc:picChg chg="add del">
          <ac:chgData name="Yevhenii Koliesnik" userId="S::yevhenii.ko@ideo-digital.com::2065cd87-6dff-47db-ab0b-71dfa9e0ca10" providerId="AD" clId="Web-{DC74C511-FA73-A545-F41B-E564F7AA6A33}" dt="2019-11-26T14:48:32.405" v="21"/>
          <ac:picMkLst>
            <pc:docMk/>
            <pc:sldMk cId="2726639948" sldId="266"/>
            <ac:picMk id="9" creationId="{DF19BAF3-7E20-4B9D-B544-BABAEEA1FA75}"/>
          </ac:picMkLst>
        </pc:picChg>
        <pc:picChg chg="add del">
          <ac:chgData name="Yevhenii Koliesnik" userId="S::yevhenii.ko@ideo-digital.com::2065cd87-6dff-47db-ab0b-71dfa9e0ca10" providerId="AD" clId="Web-{DC74C511-FA73-A545-F41B-E564F7AA6A33}" dt="2019-11-26T14:48:32.405" v="21"/>
          <ac:picMkLst>
            <pc:docMk/>
            <pc:sldMk cId="2726639948" sldId="266"/>
            <ac:picMk id="11" creationId="{950648F4-ABCD-4DF0-8641-76CFB2354721}"/>
          </ac:picMkLst>
        </pc:picChg>
        <pc:picChg chg="add del">
          <ac:chgData name="Yevhenii Koliesnik" userId="S::yevhenii.ko@ideo-digital.com::2065cd87-6dff-47db-ab0b-71dfa9e0ca10" providerId="AD" clId="Web-{DC74C511-FA73-A545-F41B-E564F7AA6A33}" dt="2019-11-26T14:48:32.405" v="21"/>
          <ac:picMkLst>
            <pc:docMk/>
            <pc:sldMk cId="2726639948" sldId="266"/>
            <ac:picMk id="15" creationId="{CF1EB4BD-9C7E-4AA3-9681-C7EB0DA6250B}"/>
          </ac:picMkLst>
        </pc:picChg>
        <pc:picChg chg="add del">
          <ac:chgData name="Yevhenii Koliesnik" userId="S::yevhenii.ko@ideo-digital.com::2065cd87-6dff-47db-ab0b-71dfa9e0ca10" providerId="AD" clId="Web-{DC74C511-FA73-A545-F41B-E564F7AA6A33}" dt="2019-11-26T14:48:32.405" v="21"/>
          <ac:picMkLst>
            <pc:docMk/>
            <pc:sldMk cId="2726639948" sldId="266"/>
            <ac:picMk id="17" creationId="{94AAE3AA-3759-4D28-B0EF-575F25A5146C}"/>
          </ac:picMkLst>
        </pc:picChg>
      </pc:sldChg>
      <pc:sldChg chg="modSp new">
        <pc:chgData name="Yevhenii Koliesnik" userId="S::yevhenii.ko@ideo-digital.com::2065cd87-6dff-47db-ab0b-71dfa9e0ca10" providerId="AD" clId="Web-{DC74C511-FA73-A545-F41B-E564F7AA6A33}" dt="2019-11-27T07:13:22.303" v="774" actId="20577"/>
        <pc:sldMkLst>
          <pc:docMk/>
          <pc:sldMk cId="703231728" sldId="267"/>
        </pc:sldMkLst>
        <pc:spChg chg="mod">
          <ac:chgData name="Yevhenii Koliesnik" userId="S::yevhenii.ko@ideo-digital.com::2065cd87-6dff-47db-ab0b-71dfa9e0ca10" providerId="AD" clId="Web-{DC74C511-FA73-A545-F41B-E564F7AA6A33}" dt="2019-11-27T07:05:49.051" v="52" actId="20577"/>
          <ac:spMkLst>
            <pc:docMk/>
            <pc:sldMk cId="703231728" sldId="267"/>
            <ac:spMk id="2" creationId="{CF518321-12AB-4B77-96F2-A06E3BD11156}"/>
          </ac:spMkLst>
        </pc:spChg>
        <pc:spChg chg="mod">
          <ac:chgData name="Yevhenii Koliesnik" userId="S::yevhenii.ko@ideo-digital.com::2065cd87-6dff-47db-ab0b-71dfa9e0ca10" providerId="AD" clId="Web-{DC74C511-FA73-A545-F41B-E564F7AA6A33}" dt="2019-11-27T07:13:22.303" v="774" actId="20577"/>
          <ac:spMkLst>
            <pc:docMk/>
            <pc:sldMk cId="703231728" sldId="267"/>
            <ac:spMk id="3" creationId="{534E7D90-C37C-484B-AEB9-5F2AB901287E}"/>
          </ac:spMkLst>
        </pc:spChg>
      </pc:sldChg>
      <pc:sldChg chg="addSp delSp modSp new">
        <pc:chgData name="Yevhenii Koliesnik" userId="S::yevhenii.ko@ideo-digital.com::2065cd87-6dff-47db-ab0b-71dfa9e0ca10" providerId="AD" clId="Web-{DC74C511-FA73-A545-F41B-E564F7AA6A33}" dt="2019-11-27T07:18:10.882" v="805"/>
        <pc:sldMkLst>
          <pc:docMk/>
          <pc:sldMk cId="3852839394" sldId="268"/>
        </pc:sldMkLst>
        <pc:spChg chg="mod">
          <ac:chgData name="Yevhenii Koliesnik" userId="S::yevhenii.ko@ideo-digital.com::2065cd87-6dff-47db-ab0b-71dfa9e0ca10" providerId="AD" clId="Web-{DC74C511-FA73-A545-F41B-E564F7AA6A33}" dt="2019-11-27T07:17:54.992" v="804" actId="20577"/>
          <ac:spMkLst>
            <pc:docMk/>
            <pc:sldMk cId="3852839394" sldId="268"/>
            <ac:spMk id="2" creationId="{04EC6E84-1B6C-4C2D-BC1F-BB0AD0012010}"/>
          </ac:spMkLst>
        </pc:spChg>
        <pc:spChg chg="del">
          <ac:chgData name="Yevhenii Koliesnik" userId="S::yevhenii.ko@ideo-digital.com::2065cd87-6dff-47db-ab0b-71dfa9e0ca10" providerId="AD" clId="Web-{DC74C511-FA73-A545-F41B-E564F7AA6A33}" dt="2019-11-27T07:18:10.882" v="805"/>
          <ac:spMkLst>
            <pc:docMk/>
            <pc:sldMk cId="3852839394" sldId="268"/>
            <ac:spMk id="3" creationId="{54DCDEB8-245D-45E3-8817-2478D286AC13}"/>
          </ac:spMkLst>
        </pc:spChg>
        <pc:picChg chg="add mod ord">
          <ac:chgData name="Yevhenii Koliesnik" userId="S::yevhenii.ko@ideo-digital.com::2065cd87-6dff-47db-ab0b-71dfa9e0ca10" providerId="AD" clId="Web-{DC74C511-FA73-A545-F41B-E564F7AA6A33}" dt="2019-11-27T07:18:10.882" v="805"/>
          <ac:picMkLst>
            <pc:docMk/>
            <pc:sldMk cId="3852839394" sldId="268"/>
            <ac:picMk id="4" creationId="{7163AFD8-0F35-411A-9DEE-823E086C3991}"/>
          </ac:picMkLst>
        </pc:picChg>
      </pc:sldChg>
      <pc:sldChg chg="addSp delSp modSp new">
        <pc:chgData name="Yevhenii Koliesnik" userId="S::yevhenii.ko@ideo-digital.com::2065cd87-6dff-47db-ab0b-71dfa9e0ca10" providerId="AD" clId="Web-{DC74C511-FA73-A545-F41B-E564F7AA6A33}" dt="2019-11-27T07:50:52.305" v="827" actId="1076"/>
        <pc:sldMkLst>
          <pc:docMk/>
          <pc:sldMk cId="3327366638" sldId="269"/>
        </pc:sldMkLst>
        <pc:spChg chg="del mod">
          <ac:chgData name="Yevhenii Koliesnik" userId="S::yevhenii.ko@ideo-digital.com::2065cd87-6dff-47db-ab0b-71dfa9e0ca10" providerId="AD" clId="Web-{DC74C511-FA73-A545-F41B-E564F7AA6A33}" dt="2019-11-27T07:48:56.488" v="809"/>
          <ac:spMkLst>
            <pc:docMk/>
            <pc:sldMk cId="3327366638" sldId="269"/>
            <ac:spMk id="2" creationId="{25B46750-9635-484F-805A-6C764572BC56}"/>
          </ac:spMkLst>
        </pc:spChg>
        <pc:spChg chg="del">
          <ac:chgData name="Yevhenii Koliesnik" userId="S::yevhenii.ko@ideo-digital.com::2065cd87-6dff-47db-ab0b-71dfa9e0ca10" providerId="AD" clId="Web-{DC74C511-FA73-A545-F41B-E564F7AA6A33}" dt="2019-11-27T07:48:47.753" v="807"/>
          <ac:spMkLst>
            <pc:docMk/>
            <pc:sldMk cId="3327366638" sldId="269"/>
            <ac:spMk id="3" creationId="{F99255AB-4732-44E9-8365-7197A623C943}"/>
          </ac:spMkLst>
        </pc:spChg>
        <pc:picChg chg="add mod ord">
          <ac:chgData name="Yevhenii Koliesnik" userId="S::yevhenii.ko@ideo-digital.com::2065cd87-6dff-47db-ab0b-71dfa9e0ca10" providerId="AD" clId="Web-{DC74C511-FA73-A545-F41B-E564F7AA6A33}" dt="2019-11-27T07:50:52.305" v="827" actId="1076"/>
          <ac:picMkLst>
            <pc:docMk/>
            <pc:sldMk cId="3327366638" sldId="269"/>
            <ac:picMk id="4" creationId="{A6DA4CA0-377B-4438-B377-17A6B4D0036F}"/>
          </ac:picMkLst>
        </pc:picChg>
      </pc:sldChg>
      <pc:sldChg chg="addSp delSp modSp new">
        <pc:chgData name="Yevhenii Koliesnik" userId="S::yevhenii.ko@ideo-digital.com::2065cd87-6dff-47db-ab0b-71dfa9e0ca10" providerId="AD" clId="Web-{DC74C511-FA73-A545-F41B-E564F7AA6A33}" dt="2019-11-27T07:50:41.508" v="821" actId="1076"/>
        <pc:sldMkLst>
          <pc:docMk/>
          <pc:sldMk cId="1998657664" sldId="270"/>
        </pc:sldMkLst>
        <pc:spChg chg="del">
          <ac:chgData name="Yevhenii Koliesnik" userId="S::yevhenii.ko@ideo-digital.com::2065cd87-6dff-47db-ab0b-71dfa9e0ca10" providerId="AD" clId="Web-{DC74C511-FA73-A545-F41B-E564F7AA6A33}" dt="2019-11-27T07:49:22.552" v="813"/>
          <ac:spMkLst>
            <pc:docMk/>
            <pc:sldMk cId="1998657664" sldId="270"/>
            <ac:spMk id="2" creationId="{556F33CA-222A-4503-9BA6-F2F4FD51C7B3}"/>
          </ac:spMkLst>
        </pc:spChg>
        <pc:spChg chg="del">
          <ac:chgData name="Yevhenii Koliesnik" userId="S::yevhenii.ko@ideo-digital.com::2065cd87-6dff-47db-ab0b-71dfa9e0ca10" providerId="AD" clId="Web-{DC74C511-FA73-A545-F41B-E564F7AA6A33}" dt="2019-11-27T07:49:14.819" v="812"/>
          <ac:spMkLst>
            <pc:docMk/>
            <pc:sldMk cId="1998657664" sldId="270"/>
            <ac:spMk id="3" creationId="{BA5588E5-3AC9-4DD6-A351-A237BA4D6D56}"/>
          </ac:spMkLst>
        </pc:spChg>
        <pc:picChg chg="add mod ord">
          <ac:chgData name="Yevhenii Koliesnik" userId="S::yevhenii.ko@ideo-digital.com::2065cd87-6dff-47db-ab0b-71dfa9e0ca10" providerId="AD" clId="Web-{DC74C511-FA73-A545-F41B-E564F7AA6A33}" dt="2019-11-27T07:50:41.508" v="821" actId="1076"/>
          <ac:picMkLst>
            <pc:docMk/>
            <pc:sldMk cId="1998657664" sldId="270"/>
            <ac:picMk id="4" creationId="{A96D4C97-1141-4661-B84A-72272B4CEE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2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3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1910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00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65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67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97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4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6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1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00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5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43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5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95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27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12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martinfowler.com/eaaCatalog/repository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God_objec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log.byndyu.ru/2009/10/blog-post_29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ovnokod.ru/csharp" TargetMode="External"/><Relationship Id="rId5" Type="http://schemas.openxmlformats.org/officeDocument/2006/relationships/hyperlink" Target="http://govnokod.ru/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ru-ru/library/system.web.security.membershipprovider_members.asp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webbdev/solid-4ffc018077da" TargetMode="External"/><Relationship Id="rId3" Type="http://schemas.openxmlformats.org/officeDocument/2006/relationships/hyperlink" Target="https://habr.com/ru/post/453280/" TargetMode="External"/><Relationship Id="rId7" Type="http://schemas.openxmlformats.org/officeDocument/2006/relationships/hyperlink" Target="https://hackernoon.com/this-is-not-the-dry-you-are-looking-for-a316ed3f445f" TargetMode="External"/><Relationship Id="rId2" Type="http://schemas.openxmlformats.org/officeDocument/2006/relationships/hyperlink" Target="https://habr.com/ru/company/ruvds/blog/42641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anit.com/sharp/patterns/5.1.php" TargetMode="External"/><Relationship Id="rId5" Type="http://schemas.openxmlformats.org/officeDocument/2006/relationships/hyperlink" Target="https://blog.byndyu.ru/2009/10/solid.html" TargetMode="External"/><Relationship Id="rId4" Type="http://schemas.openxmlformats.org/officeDocument/2006/relationships/hyperlink" Target="https://ru.wikipedia.org/wiki/SOLID_(%D0%BE%D0%B1%D1%8A%D0%B5%D0%BA%D1%82%D0%BD%D0%BE-%D0%BE%D1%80%D0%B8%D0%B5%D0%BD%D1%82%D0%B8%D1%80%D0%BE%D0%B2%D0%B0%D0%BD%D0%BD%D0%BE%D0%B5_%D0%BF%D1%80%D0%BE%D0%B3%D1%80%D0%B0%D0%BC%D0%BC%D0%B8%D1%80%D0%BE%D0%B2%D0%B0%D0%BD%D0%B8%D0%B5)" TargetMode="External"/><Relationship Id="rId9" Type="http://schemas.openxmlformats.org/officeDocument/2006/relationships/hyperlink" Target="https://www.youtube.com/watch?v=59tq5Fcgn7A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post/38612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2%D0%9C%D0%A1_%D0%A1%D0%A8%D0%90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byndyu.ru/2008/12/blog-pos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SOLID, DRY, KISS, </a:t>
            </a:r>
            <a:r>
              <a:rPr lang="ru-RU"/>
              <a:t>YAGNI, БДСМ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4D348-3038-4CC0-8E2E-8785D436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SOLID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03E4AC-8110-4E0E-B564-CDE018BA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b="1" dirty="0">
                <a:ea typeface="+mj-lt"/>
                <a:cs typeface="+mj-lt"/>
              </a:rPr>
              <a:t>S: </a:t>
            </a:r>
            <a:r>
              <a:rPr lang="ru-RU" b="1" dirty="0" err="1">
                <a:ea typeface="+mj-lt"/>
                <a:cs typeface="+mj-lt"/>
              </a:rPr>
              <a:t>Single</a:t>
            </a:r>
            <a:r>
              <a:rPr lang="ru-RU" b="1" dirty="0">
                <a:ea typeface="+mj-lt"/>
                <a:cs typeface="+mj-lt"/>
              </a:rPr>
              <a:t> </a:t>
            </a:r>
            <a:r>
              <a:rPr lang="ru-RU" b="1" dirty="0" err="1">
                <a:ea typeface="+mj-lt"/>
                <a:cs typeface="+mj-lt"/>
              </a:rPr>
              <a:t>Responsibility</a:t>
            </a:r>
            <a:r>
              <a:rPr lang="ru-RU" b="1" dirty="0">
                <a:ea typeface="+mj-lt"/>
                <a:cs typeface="+mj-lt"/>
              </a:rPr>
              <a:t> </a:t>
            </a:r>
            <a:r>
              <a:rPr lang="ru-RU" b="1" dirty="0" err="1">
                <a:ea typeface="+mj-lt"/>
                <a:cs typeface="+mj-lt"/>
              </a:rPr>
              <a:t>Principle</a:t>
            </a:r>
            <a:r>
              <a:rPr lang="ru-RU" dirty="0">
                <a:ea typeface="+mj-lt"/>
                <a:cs typeface="+mj-lt"/>
              </a:rPr>
              <a:t> (Принцип единственной ответственности).</a:t>
            </a:r>
            <a:endParaRPr lang="ru-RU" dirty="0"/>
          </a:p>
          <a:p>
            <a:r>
              <a:rPr lang="ru-RU" b="1" dirty="0">
                <a:ea typeface="+mj-lt"/>
                <a:cs typeface="+mj-lt"/>
              </a:rPr>
              <a:t>O: </a:t>
            </a:r>
            <a:r>
              <a:rPr lang="ru-RU" b="1" dirty="0" err="1">
                <a:ea typeface="+mj-lt"/>
                <a:cs typeface="+mj-lt"/>
              </a:rPr>
              <a:t>Open-Closed</a:t>
            </a:r>
            <a:r>
              <a:rPr lang="ru-RU" b="1" dirty="0">
                <a:ea typeface="+mj-lt"/>
                <a:cs typeface="+mj-lt"/>
              </a:rPr>
              <a:t> </a:t>
            </a:r>
            <a:r>
              <a:rPr lang="ru-RU" b="1" dirty="0" err="1">
                <a:ea typeface="+mj-lt"/>
                <a:cs typeface="+mj-lt"/>
              </a:rPr>
              <a:t>Principle</a:t>
            </a:r>
            <a:r>
              <a:rPr lang="ru-RU" dirty="0">
                <a:ea typeface="+mj-lt"/>
                <a:cs typeface="+mj-lt"/>
              </a:rPr>
              <a:t> (Принцип открытости-закрытости).</a:t>
            </a:r>
            <a:endParaRPr lang="ru-RU" dirty="0"/>
          </a:p>
          <a:p>
            <a:r>
              <a:rPr lang="ru-RU" b="1" dirty="0">
                <a:ea typeface="+mj-lt"/>
                <a:cs typeface="+mj-lt"/>
              </a:rPr>
              <a:t>L: </a:t>
            </a:r>
            <a:r>
              <a:rPr lang="ru-RU" b="1" dirty="0" err="1">
                <a:ea typeface="+mj-lt"/>
                <a:cs typeface="+mj-lt"/>
              </a:rPr>
              <a:t>Liskov</a:t>
            </a:r>
            <a:r>
              <a:rPr lang="ru-RU" b="1" dirty="0">
                <a:ea typeface="+mj-lt"/>
                <a:cs typeface="+mj-lt"/>
              </a:rPr>
              <a:t> </a:t>
            </a:r>
            <a:r>
              <a:rPr lang="ru-RU" b="1" dirty="0" err="1">
                <a:ea typeface="+mj-lt"/>
                <a:cs typeface="+mj-lt"/>
              </a:rPr>
              <a:t>Substitution</a:t>
            </a:r>
            <a:r>
              <a:rPr lang="ru-RU" b="1" dirty="0">
                <a:ea typeface="+mj-lt"/>
                <a:cs typeface="+mj-lt"/>
              </a:rPr>
              <a:t> </a:t>
            </a:r>
            <a:r>
              <a:rPr lang="ru-RU" b="1" dirty="0" err="1">
                <a:ea typeface="+mj-lt"/>
                <a:cs typeface="+mj-lt"/>
              </a:rPr>
              <a:t>Principle</a:t>
            </a:r>
            <a:r>
              <a:rPr lang="ru-RU" dirty="0">
                <a:ea typeface="+mj-lt"/>
                <a:cs typeface="+mj-lt"/>
              </a:rPr>
              <a:t> (Принцип подстановки Барбары Лисков).</a:t>
            </a:r>
            <a:endParaRPr lang="ru-RU" dirty="0"/>
          </a:p>
          <a:p>
            <a:r>
              <a:rPr lang="ru-RU" b="1" dirty="0">
                <a:ea typeface="+mj-lt"/>
                <a:cs typeface="+mj-lt"/>
              </a:rPr>
              <a:t>I: </a:t>
            </a:r>
            <a:r>
              <a:rPr lang="ru-RU" b="1" dirty="0" err="1">
                <a:ea typeface="+mj-lt"/>
                <a:cs typeface="+mj-lt"/>
              </a:rPr>
              <a:t>Interface</a:t>
            </a:r>
            <a:r>
              <a:rPr lang="ru-RU" b="1" dirty="0">
                <a:ea typeface="+mj-lt"/>
                <a:cs typeface="+mj-lt"/>
              </a:rPr>
              <a:t> </a:t>
            </a:r>
            <a:r>
              <a:rPr lang="ru-RU" b="1" dirty="0" err="1">
                <a:ea typeface="+mj-lt"/>
                <a:cs typeface="+mj-lt"/>
              </a:rPr>
              <a:t>Segregation</a:t>
            </a:r>
            <a:r>
              <a:rPr lang="ru-RU" b="1" dirty="0">
                <a:ea typeface="+mj-lt"/>
                <a:cs typeface="+mj-lt"/>
              </a:rPr>
              <a:t> </a:t>
            </a:r>
            <a:r>
              <a:rPr lang="ru-RU" b="1" dirty="0" err="1">
                <a:ea typeface="+mj-lt"/>
                <a:cs typeface="+mj-lt"/>
              </a:rPr>
              <a:t>Principle</a:t>
            </a:r>
            <a:r>
              <a:rPr lang="ru-RU" dirty="0">
                <a:ea typeface="+mj-lt"/>
                <a:cs typeface="+mj-lt"/>
              </a:rPr>
              <a:t> (Принцип разделения интерфейса).</a:t>
            </a:r>
            <a:endParaRPr lang="ru-RU" dirty="0"/>
          </a:p>
          <a:p>
            <a:r>
              <a:rPr lang="ru-RU" b="1" dirty="0">
                <a:ea typeface="+mj-lt"/>
                <a:cs typeface="+mj-lt"/>
              </a:rPr>
              <a:t>D: </a:t>
            </a:r>
            <a:r>
              <a:rPr lang="ru-RU" b="1" dirty="0" err="1">
                <a:ea typeface="+mj-lt"/>
                <a:cs typeface="+mj-lt"/>
              </a:rPr>
              <a:t>Dependency</a:t>
            </a:r>
            <a:r>
              <a:rPr lang="ru-RU" b="1" dirty="0">
                <a:ea typeface="+mj-lt"/>
                <a:cs typeface="+mj-lt"/>
              </a:rPr>
              <a:t> </a:t>
            </a:r>
            <a:r>
              <a:rPr lang="ru-RU" b="1" dirty="0" err="1">
                <a:ea typeface="+mj-lt"/>
                <a:cs typeface="+mj-lt"/>
              </a:rPr>
              <a:t>Inversion</a:t>
            </a:r>
            <a:r>
              <a:rPr lang="ru-RU" b="1" dirty="0">
                <a:ea typeface="+mj-lt"/>
                <a:cs typeface="+mj-lt"/>
              </a:rPr>
              <a:t> </a:t>
            </a:r>
            <a:r>
              <a:rPr lang="ru-RU" b="1" dirty="0" err="1">
                <a:ea typeface="+mj-lt"/>
                <a:cs typeface="+mj-lt"/>
              </a:rPr>
              <a:t>Principle</a:t>
            </a:r>
            <a:r>
              <a:rPr lang="ru-RU" dirty="0">
                <a:ea typeface="+mj-lt"/>
                <a:cs typeface="+mj-lt"/>
              </a:rPr>
              <a:t> (Принцип инверсии зависимостей).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02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71B36-6FDA-4B65-86A8-4F8C320A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b="1" err="1">
                <a:ea typeface="+mj-lt"/>
                <a:cs typeface="+mj-lt"/>
              </a:rPr>
              <a:t>Single</a:t>
            </a:r>
            <a:r>
              <a:rPr lang="ru-RU" sz="3600" b="1">
                <a:ea typeface="+mj-lt"/>
                <a:cs typeface="+mj-lt"/>
              </a:rPr>
              <a:t> </a:t>
            </a:r>
            <a:r>
              <a:rPr lang="ru-RU" sz="3600" b="1" err="1">
                <a:ea typeface="+mj-lt"/>
                <a:cs typeface="+mj-lt"/>
              </a:rPr>
              <a:t>Responsibility</a:t>
            </a:r>
            <a:r>
              <a:rPr lang="ru-RU" sz="3600" b="1">
                <a:ea typeface="+mj-lt"/>
                <a:cs typeface="+mj-lt"/>
              </a:rPr>
              <a:t> </a:t>
            </a:r>
            <a:r>
              <a:rPr lang="ru-RU" sz="3600" b="1" err="1">
                <a:ea typeface="+mj-lt"/>
                <a:cs typeface="+mj-lt"/>
              </a:rPr>
              <a:t>Principle</a:t>
            </a:r>
            <a:r>
              <a:rPr lang="ru-RU" sz="3600">
                <a:ea typeface="+mj-lt"/>
                <a:cs typeface="+mj-lt"/>
              </a:rPr>
              <a:t> (Принцип единственной ответственности)</a:t>
            </a:r>
            <a:endParaRPr lang="ru-RU" sz="36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7F2F5F-A094-47E2-BD73-9B24DC0BB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Каждый класс должен решать лишь одну задачу.</a:t>
            </a:r>
          </a:p>
          <a:p>
            <a:r>
              <a:rPr lang="en-US" i="1">
                <a:ea typeface="+mj-lt"/>
                <a:cs typeface="+mj-lt"/>
              </a:rPr>
              <a:t>"Не должно быть более одной причины для изменения класса"</a:t>
            </a:r>
            <a:endParaRPr lang="en-US" dirty="0"/>
          </a:p>
        </p:txBody>
      </p:sp>
      <p:pic>
        <p:nvPicPr>
          <p:cNvPr id="4" name="Рисунок 4" descr="Изображение выглядит как объект, знак, часы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8C67156-694C-45B2-9EEA-26027D44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882993"/>
            <a:ext cx="5451627" cy="25346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63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6DA4CA0-377B-4438-B377-17A6B4D00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60" y="602764"/>
            <a:ext cx="8649097" cy="5537029"/>
          </a:xfrm>
        </p:spPr>
      </p:pic>
    </p:spTree>
    <p:extLst>
      <p:ext uri="{BB962C8B-B14F-4D97-AF65-F5344CB8AC3E}">
        <p14:creationId xmlns:p14="http://schemas.microsoft.com/office/powerpoint/2010/main" val="332736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96D4C97-1141-4661-B84A-72272B4CE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168" y="390519"/>
            <a:ext cx="8955028" cy="5955592"/>
          </a:xfrm>
        </p:spPr>
      </p:pic>
    </p:spTree>
    <p:extLst>
      <p:ext uri="{BB962C8B-B14F-4D97-AF65-F5344CB8AC3E}">
        <p14:creationId xmlns:p14="http://schemas.microsoft.com/office/powerpoint/2010/main" val="199865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68269-80F6-421E-9BCC-E8F13349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2E87CD-6C1B-4758-B7B4-7FDE8EF6D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dirty="0">
              <a:latin typeface="Consolas"/>
            </a:endParaRPr>
          </a:p>
          <a:p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84E36D1-DF09-4A54-AC87-A754B8EF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4" y="1441018"/>
            <a:ext cx="7669113" cy="348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324ED-E489-4A0E-A936-D88959B04B53}"/>
              </a:ext>
            </a:extLst>
          </p:cNvPr>
          <p:cNvSpPr txBox="1"/>
          <p:nvPr/>
        </p:nvSpPr>
        <p:spPr>
          <a:xfrm>
            <a:off x="8303795" y="1616242"/>
            <a:ext cx="364556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Source Sans Pro"/>
                <a:ea typeface="Source Sans Pro"/>
              </a:rPr>
              <a:t>Практика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показывает</a:t>
            </a:r>
            <a:r>
              <a:rPr lang="en-US" dirty="0">
                <a:latin typeface="Source Sans Pro"/>
                <a:ea typeface="Source Sans Pro"/>
              </a:rPr>
              <a:t>, </a:t>
            </a:r>
            <a:r>
              <a:rPr lang="en-US" dirty="0" err="1">
                <a:latin typeface="Source Sans Pro"/>
                <a:ea typeface="Source Sans Pro"/>
              </a:rPr>
              <a:t>что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когда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проект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разрастается</a:t>
            </a:r>
            <a:r>
              <a:rPr lang="en-US" dirty="0">
                <a:latin typeface="Source Sans Pro"/>
                <a:ea typeface="Source Sans Pro"/>
              </a:rPr>
              <a:t>, </a:t>
            </a:r>
            <a:r>
              <a:rPr lang="en-US" dirty="0" err="1">
                <a:latin typeface="Source Sans Pro"/>
                <a:ea typeface="Source Sans Pro"/>
              </a:rPr>
              <a:t>то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из-за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смешанной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логики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внутри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доменных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объектов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возникает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много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дублирования</a:t>
            </a:r>
            <a:r>
              <a:rPr lang="en-US" dirty="0">
                <a:latin typeface="Source Sans Pro"/>
                <a:ea typeface="Source Sans Pro"/>
              </a:rPr>
              <a:t> в </a:t>
            </a:r>
            <a:r>
              <a:rPr lang="en-US" dirty="0" err="1">
                <a:latin typeface="Source Sans Pro"/>
                <a:ea typeface="Source Sans Pro"/>
              </a:rPr>
              <a:t>коде</a:t>
            </a:r>
            <a:r>
              <a:rPr lang="en-US" dirty="0">
                <a:latin typeface="Source Sans Pro"/>
                <a:ea typeface="Source Sans Pro"/>
              </a:rPr>
              <a:t> и </a:t>
            </a:r>
            <a:r>
              <a:rPr lang="en-US" dirty="0" err="1">
                <a:latin typeface="Source Sans Pro"/>
                <a:ea typeface="Source Sans Pro"/>
              </a:rPr>
              <a:t>непредвиденных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ошибок</a:t>
            </a:r>
            <a:r>
              <a:rPr lang="en-US" dirty="0">
                <a:latin typeface="Source Sans Pro"/>
                <a:ea typeface="Source Sans Pro"/>
              </a:rPr>
              <a:t>. </a:t>
            </a:r>
            <a:r>
              <a:rPr lang="en-US" dirty="0" err="1">
                <a:latin typeface="Source Sans Pro"/>
                <a:ea typeface="Source Sans Pro"/>
              </a:rPr>
              <a:t>Обращения</a:t>
            </a:r>
            <a:r>
              <a:rPr lang="en-US" dirty="0">
                <a:latin typeface="Source Sans Pro"/>
                <a:ea typeface="Source Sans Pro"/>
              </a:rPr>
              <a:t> к </a:t>
            </a:r>
            <a:r>
              <a:rPr lang="en-US" dirty="0" err="1">
                <a:latin typeface="Source Sans Pro"/>
                <a:ea typeface="Source Sans Pro"/>
              </a:rPr>
              <a:t>базе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данных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довольно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сложно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проследить</a:t>
            </a:r>
            <a:r>
              <a:rPr lang="en-US" dirty="0">
                <a:latin typeface="Source Sans Pro"/>
                <a:ea typeface="Source Sans Pro"/>
              </a:rPr>
              <a:t>, </a:t>
            </a:r>
            <a:r>
              <a:rPr lang="en-US" dirty="0" err="1">
                <a:latin typeface="Source Sans Pro"/>
                <a:ea typeface="Source Sans Pro"/>
              </a:rPr>
              <a:t>когда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они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скрыты</a:t>
            </a:r>
            <a:r>
              <a:rPr lang="en-US" dirty="0">
                <a:latin typeface="Source Sans Pro"/>
                <a:ea typeface="Source Sans Pro"/>
              </a:rPr>
              <a:t>, </a:t>
            </a:r>
            <a:r>
              <a:rPr lang="en-US" dirty="0" err="1">
                <a:latin typeface="Source Sans Pro"/>
                <a:ea typeface="Source Sans Pro"/>
              </a:rPr>
              <a:t>например</a:t>
            </a:r>
            <a:r>
              <a:rPr lang="en-US" dirty="0">
                <a:latin typeface="Source Sans Pro"/>
                <a:ea typeface="Source Sans Pro"/>
              </a:rPr>
              <a:t>, </a:t>
            </a:r>
            <a:r>
              <a:rPr lang="en-US" dirty="0" err="1">
                <a:latin typeface="Source Sans Pro"/>
                <a:ea typeface="Source Sans Pro"/>
              </a:rPr>
              <a:t>за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свойством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объекта</a:t>
            </a:r>
            <a:r>
              <a:rPr lang="en-US" dirty="0">
                <a:latin typeface="Source Sans Pro"/>
                <a:ea typeface="Source Sans Pro"/>
              </a:rPr>
              <a:t> </a:t>
            </a:r>
            <a:r>
              <a:rPr lang="en-US" dirty="0" err="1">
                <a:latin typeface="courier new"/>
                <a:cs typeface="courier new"/>
              </a:rPr>
              <a:t>account.Roles</a:t>
            </a:r>
            <a:r>
              <a:rPr lang="en-US" dirty="0">
                <a:latin typeface="Source Sans Pro"/>
                <a:ea typeface="Source Sans Pro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3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9EECDB-C4A6-4262-95D2-791539B1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0F344-0169-4E40-9025-C6A56ECFB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ru-RU" dirty="0">
                <a:ea typeface="+mj-lt"/>
                <a:cs typeface="+mj-lt"/>
              </a:rPr>
              <a:t>Простым и действенным выходом является использование шаблона </a:t>
            </a:r>
            <a:r>
              <a:rPr lang="ru-RU" dirty="0">
                <a:ea typeface="+mj-lt"/>
                <a:cs typeface="+mj-lt"/>
                <a:hlinkClick r:id="rId2"/>
              </a:rPr>
              <a:t>Repository</a:t>
            </a:r>
            <a:r>
              <a:rPr lang="ru-RU" dirty="0">
                <a:ea typeface="+mj-lt"/>
                <a:cs typeface="+mj-lt"/>
              </a:rPr>
              <a:t>. Хранилищу </a:t>
            </a:r>
            <a:r>
              <a:rPr lang="ru-RU" err="1">
                <a:ea typeface="+mj-lt"/>
                <a:cs typeface="+mj-lt"/>
              </a:rPr>
              <a:t>AccountRepository</a:t>
            </a:r>
            <a:r>
              <a:rPr lang="ru-RU" dirty="0">
                <a:ea typeface="+mj-lt"/>
                <a:cs typeface="+mj-lt"/>
              </a:rPr>
              <a:t> мы оставляем работу с базой данных и получаем «чистый» доменный объект.</a:t>
            </a:r>
          </a:p>
          <a:p>
            <a:endParaRPr lang="ru-RU" dirty="0">
              <a:latin typeface="Century Gothic"/>
            </a:endParaRPr>
          </a:p>
          <a:p>
            <a:pPr marL="0" indent="0">
              <a:buNone/>
            </a:pPr>
            <a:r>
              <a:rPr lang="ru-RU" dirty="0">
                <a:latin typeface="Consolas"/>
              </a:rPr>
              <a:t>// создание пользователя</a:t>
            </a:r>
            <a:endParaRPr lang="ru-RU" dirty="0"/>
          </a:p>
          <a:p>
            <a:pPr marL="0" indent="0">
              <a:buNone/>
            </a:pPr>
            <a:r>
              <a:rPr lang="ru-RU" sz="2100" i="1" err="1">
                <a:latin typeface="Consolas"/>
              </a:rPr>
              <a:t>var</a:t>
            </a:r>
            <a:r>
              <a:rPr lang="ru-RU" sz="2100" i="1" dirty="0">
                <a:latin typeface="Consolas"/>
              </a:rPr>
              <a:t> </a:t>
            </a:r>
            <a:r>
              <a:rPr lang="ru-RU" sz="2100" i="1" err="1">
                <a:latin typeface="Consolas"/>
              </a:rPr>
              <a:t>account</a:t>
            </a:r>
            <a:r>
              <a:rPr lang="ru-RU" sz="2100" i="1" dirty="0">
                <a:latin typeface="Consolas"/>
              </a:rPr>
              <a:t> = </a:t>
            </a:r>
            <a:r>
              <a:rPr lang="ru-RU" sz="2100" b="1" i="1" err="1">
                <a:latin typeface="Consolas"/>
              </a:rPr>
              <a:t>new</a:t>
            </a:r>
            <a:r>
              <a:rPr lang="ru-RU" sz="2100" i="1" dirty="0">
                <a:ea typeface="+mj-lt"/>
                <a:cs typeface="+mj-lt"/>
              </a:rPr>
              <a:t> </a:t>
            </a:r>
            <a:r>
              <a:rPr lang="ru-RU" sz="2100" i="1" err="1">
                <a:latin typeface="Consolas"/>
              </a:rPr>
              <a:t>Account</a:t>
            </a:r>
            <a:r>
              <a:rPr lang="ru-RU" sz="2100" i="1" dirty="0">
                <a:latin typeface="Consolas"/>
              </a:rPr>
              <a:t>();</a:t>
            </a:r>
            <a:endParaRPr lang="ru-RU" sz="2100" i="1"/>
          </a:p>
          <a:p>
            <a:pPr marL="0" indent="0">
              <a:buNone/>
            </a:pPr>
            <a:r>
              <a:rPr lang="ru-RU" sz="2100" i="1" err="1">
                <a:latin typeface="Consolas"/>
              </a:rPr>
              <a:t>account.Name</a:t>
            </a:r>
            <a:r>
              <a:rPr lang="ru-RU" sz="2100" i="1" dirty="0">
                <a:latin typeface="Consolas"/>
              </a:rPr>
              <a:t> = "</a:t>
            </a:r>
            <a:r>
              <a:rPr lang="ru-RU" sz="2100" i="1" err="1">
                <a:latin typeface="Consolas"/>
              </a:rPr>
              <a:t>Name</a:t>
            </a:r>
            <a:r>
              <a:rPr lang="ru-RU" sz="2100" i="1" dirty="0">
                <a:latin typeface="Consolas"/>
              </a:rPr>
              <a:t>";</a:t>
            </a:r>
            <a:endParaRPr lang="ru-RU" sz="2100" i="1"/>
          </a:p>
          <a:p>
            <a:pPr marL="0" indent="0">
              <a:buNone/>
            </a:pPr>
            <a:r>
              <a:rPr lang="ru-RU" sz="2100" i="1" err="1">
                <a:latin typeface="Consolas"/>
              </a:rPr>
              <a:t>accountRepository.Save</a:t>
            </a:r>
            <a:r>
              <a:rPr lang="ru-RU" sz="2100" i="1" dirty="0">
                <a:latin typeface="Consolas"/>
              </a:rPr>
              <a:t>(</a:t>
            </a:r>
            <a:r>
              <a:rPr lang="ru-RU" sz="2100" i="1" err="1">
                <a:latin typeface="Consolas"/>
              </a:rPr>
              <a:t>account</a:t>
            </a:r>
            <a:r>
              <a:rPr lang="ru-RU" sz="2100" i="1" dirty="0">
                <a:latin typeface="Consolas"/>
              </a:rPr>
              <a:t>);</a:t>
            </a:r>
            <a:endParaRPr lang="ru-RU" sz="2100" i="1"/>
          </a:p>
          <a:p>
            <a:pPr marL="0" indent="0">
              <a:buNone/>
            </a:pPr>
            <a:r>
              <a:rPr lang="ru-RU" sz="2100" i="1" dirty="0">
                <a:latin typeface="Consolas"/>
              </a:rPr>
              <a:t> </a:t>
            </a:r>
            <a:r>
              <a:rPr lang="ru-RU" sz="2100" i="1" dirty="0">
                <a:ea typeface="+mj-lt"/>
                <a:cs typeface="+mj-lt"/>
              </a:rPr>
              <a:t> </a:t>
            </a:r>
            <a:endParaRPr lang="ru-RU" sz="2100" i="1"/>
          </a:p>
          <a:p>
            <a:pPr marL="0" indent="0">
              <a:buNone/>
            </a:pPr>
            <a:r>
              <a:rPr lang="ru-RU" sz="2100" i="1" dirty="0">
                <a:latin typeface="Consolas"/>
              </a:rPr>
              <a:t>// загрузка пользователя по </a:t>
            </a:r>
            <a:r>
              <a:rPr lang="ru-RU" sz="2100" i="1" err="1">
                <a:latin typeface="Consolas"/>
              </a:rPr>
              <a:t>Id</a:t>
            </a:r>
            <a:endParaRPr lang="ru-RU" sz="2100" i="1"/>
          </a:p>
          <a:p>
            <a:pPr marL="0" indent="0">
              <a:buNone/>
            </a:pPr>
            <a:r>
              <a:rPr lang="ru-RU" sz="2100" i="1" err="1">
                <a:latin typeface="Consolas"/>
              </a:rPr>
              <a:t>var</a:t>
            </a:r>
            <a:r>
              <a:rPr lang="ru-RU" sz="2100" i="1" dirty="0">
                <a:latin typeface="Consolas"/>
              </a:rPr>
              <a:t> </a:t>
            </a:r>
            <a:r>
              <a:rPr lang="ru-RU" sz="2100" i="1" err="1">
                <a:latin typeface="Consolas"/>
              </a:rPr>
              <a:t>account</a:t>
            </a:r>
            <a:r>
              <a:rPr lang="ru-RU" sz="2100" i="1" dirty="0">
                <a:latin typeface="Consolas"/>
              </a:rPr>
              <a:t> = </a:t>
            </a:r>
            <a:r>
              <a:rPr lang="ru-RU" sz="2100" i="1" err="1">
                <a:latin typeface="Consolas"/>
              </a:rPr>
              <a:t>accountRepository.GetById</a:t>
            </a:r>
            <a:r>
              <a:rPr lang="ru-RU" sz="2100" i="1" dirty="0">
                <a:latin typeface="Consolas"/>
              </a:rPr>
              <a:t>(1);</a:t>
            </a:r>
            <a:endParaRPr lang="ru-RU" sz="2100" i="1"/>
          </a:p>
          <a:p>
            <a:pPr marL="0" indent="0">
              <a:buNone/>
            </a:pPr>
            <a:r>
              <a:rPr lang="ru-RU" sz="2100" i="1" dirty="0">
                <a:latin typeface="Consolas"/>
              </a:rPr>
              <a:t> </a:t>
            </a:r>
            <a:r>
              <a:rPr lang="ru-RU" sz="2100" i="1" dirty="0">
                <a:ea typeface="+mj-lt"/>
                <a:cs typeface="+mj-lt"/>
              </a:rPr>
              <a:t> </a:t>
            </a:r>
            <a:endParaRPr lang="ru-RU" sz="2100" i="1"/>
          </a:p>
          <a:p>
            <a:pPr marL="0" indent="0">
              <a:buNone/>
            </a:pPr>
            <a:r>
              <a:rPr lang="ru-RU" sz="2100" i="1" dirty="0">
                <a:latin typeface="Consolas"/>
              </a:rPr>
              <a:t>// загрузка со связной коллекцией</a:t>
            </a:r>
            <a:endParaRPr lang="ru-RU" sz="2100" i="1" dirty="0"/>
          </a:p>
          <a:p>
            <a:pPr marL="0" indent="0">
              <a:buNone/>
            </a:pPr>
            <a:r>
              <a:rPr lang="ru-RU" sz="2100" i="1" err="1">
                <a:latin typeface="Consolas"/>
              </a:rPr>
              <a:t>var</a:t>
            </a:r>
            <a:r>
              <a:rPr lang="ru-RU" sz="2100" i="1" dirty="0">
                <a:latin typeface="Consolas"/>
              </a:rPr>
              <a:t> </a:t>
            </a:r>
            <a:r>
              <a:rPr lang="ru-RU" sz="2100" i="1" err="1">
                <a:latin typeface="Consolas"/>
              </a:rPr>
              <a:t>account</a:t>
            </a:r>
            <a:r>
              <a:rPr lang="ru-RU" sz="2100" i="1" dirty="0">
                <a:latin typeface="Consolas"/>
              </a:rPr>
              <a:t> = </a:t>
            </a:r>
            <a:r>
              <a:rPr lang="ru-RU" sz="2100" i="1" err="1">
                <a:latin typeface="Consolas"/>
              </a:rPr>
              <a:t>accountRepository.GetById</a:t>
            </a:r>
            <a:r>
              <a:rPr lang="ru-RU" sz="2100" i="1" dirty="0">
                <a:latin typeface="Consolas"/>
              </a:rPr>
              <a:t>(1, </a:t>
            </a:r>
            <a:r>
              <a:rPr lang="ru-RU" sz="2100" b="1" i="1" err="1">
                <a:latin typeface="Consolas"/>
              </a:rPr>
              <a:t>new</a:t>
            </a:r>
            <a:r>
              <a:rPr lang="ru-RU" sz="2100" i="1" dirty="0">
                <a:ea typeface="+mj-lt"/>
                <a:cs typeface="+mj-lt"/>
              </a:rPr>
              <a:t> </a:t>
            </a:r>
            <a:r>
              <a:rPr lang="ru-RU" sz="2100" i="1" err="1">
                <a:latin typeface="Consolas"/>
              </a:rPr>
              <a:t>IPath</a:t>
            </a:r>
            <a:r>
              <a:rPr lang="ru-RU" sz="2100" i="1" dirty="0">
                <a:latin typeface="Consolas"/>
              </a:rPr>
              <a:t>[]{</a:t>
            </a:r>
            <a:r>
              <a:rPr lang="ru-RU" sz="2100" b="1" i="1" err="1">
                <a:latin typeface="Consolas"/>
              </a:rPr>
              <a:t>new</a:t>
            </a:r>
            <a:r>
              <a:rPr lang="ru-RU" sz="2100" i="1" dirty="0">
                <a:ea typeface="+mj-lt"/>
                <a:cs typeface="+mj-lt"/>
              </a:rPr>
              <a:t> </a:t>
            </a:r>
            <a:r>
              <a:rPr lang="ru-RU" sz="2100" i="1" err="1">
                <a:latin typeface="Consolas"/>
              </a:rPr>
              <a:t>Path</a:t>
            </a:r>
            <a:r>
              <a:rPr lang="ru-RU" sz="2100" i="1" dirty="0">
                <a:latin typeface="Consolas"/>
              </a:rPr>
              <a:t>&lt;</a:t>
            </a:r>
            <a:r>
              <a:rPr lang="ru-RU" sz="2100" i="1" err="1">
                <a:latin typeface="Consolas"/>
              </a:rPr>
              <a:t>Account</a:t>
            </a:r>
            <a:r>
              <a:rPr lang="ru-RU" sz="2100" i="1" dirty="0">
                <a:latin typeface="Consolas"/>
              </a:rPr>
              <a:t>&gt;(</a:t>
            </a:r>
            <a:r>
              <a:rPr lang="ru-RU" sz="2100" i="1" err="1">
                <a:latin typeface="Consolas"/>
              </a:rPr>
              <a:t>Account.PrefetchPathRoles</a:t>
            </a:r>
            <a:r>
              <a:rPr lang="ru-RU" sz="2100" i="1" dirty="0">
                <a:latin typeface="Consolas"/>
              </a:rPr>
              <a:t>)});</a:t>
            </a:r>
            <a:endParaRPr lang="ru-RU" sz="2100" i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530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91781-1437-49D0-BC71-C6D1B525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B121EA-263F-4BF1-B63F-FACD93D0A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ru-RU" b="1" i="1" dirty="0" err="1">
                <a:latin typeface="Consolas"/>
              </a:rPr>
              <a:t>public</a:t>
            </a:r>
            <a:r>
              <a:rPr lang="ru-RU" i="1" dirty="0">
                <a:ea typeface="+mj-lt"/>
                <a:cs typeface="+mj-lt"/>
              </a:rPr>
              <a:t> </a:t>
            </a:r>
            <a:r>
              <a:rPr lang="ru-RU" b="1" i="1" dirty="0" err="1">
                <a:latin typeface="Consolas"/>
              </a:rPr>
              <a:t>class</a:t>
            </a:r>
            <a:r>
              <a:rPr lang="ru-RU" i="1" dirty="0">
                <a:ea typeface="+mj-lt"/>
                <a:cs typeface="+mj-lt"/>
              </a:rPr>
              <a:t> </a:t>
            </a:r>
            <a:r>
              <a:rPr lang="ru-RU" i="1" dirty="0" err="1">
                <a:latin typeface="Consolas"/>
              </a:rPr>
              <a:t>Product</a:t>
            </a:r>
            <a:endParaRPr lang="ru-RU" i="1" dirty="0" err="1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{</a:t>
            </a:r>
            <a:endParaRPr lang="ru-RU" i="1" dirty="0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    </a:t>
            </a:r>
            <a:r>
              <a:rPr lang="ru-RU" b="1" i="1" dirty="0" err="1">
                <a:latin typeface="Consolas"/>
              </a:rPr>
              <a:t>public</a:t>
            </a:r>
            <a:r>
              <a:rPr lang="ru-RU" i="1" dirty="0">
                <a:ea typeface="+mj-lt"/>
                <a:cs typeface="+mj-lt"/>
              </a:rPr>
              <a:t> </a:t>
            </a:r>
            <a:r>
              <a:rPr lang="ru-RU" b="1" i="1" dirty="0" err="1">
                <a:latin typeface="Consolas"/>
              </a:rPr>
              <a:t>int</a:t>
            </a:r>
            <a:r>
              <a:rPr lang="ru-RU" i="1" dirty="0">
                <a:ea typeface="+mj-lt"/>
                <a:cs typeface="+mj-lt"/>
              </a:rPr>
              <a:t> </a:t>
            </a:r>
            <a:r>
              <a:rPr lang="ru-RU" i="1" dirty="0" err="1">
                <a:latin typeface="Consolas"/>
              </a:rPr>
              <a:t>Price</a:t>
            </a:r>
            <a:r>
              <a:rPr lang="ru-RU" i="1" dirty="0">
                <a:latin typeface="Consolas"/>
              </a:rPr>
              <a:t> { </a:t>
            </a:r>
            <a:r>
              <a:rPr lang="ru-RU" b="1" i="1" dirty="0" err="1">
                <a:latin typeface="Consolas"/>
              </a:rPr>
              <a:t>get</a:t>
            </a:r>
            <a:r>
              <a:rPr lang="ru-RU" i="1" dirty="0">
                <a:latin typeface="Consolas"/>
              </a:rPr>
              <a:t>; </a:t>
            </a:r>
            <a:r>
              <a:rPr lang="ru-RU" b="1" i="1" dirty="0" err="1">
                <a:latin typeface="Consolas"/>
              </a:rPr>
              <a:t>set</a:t>
            </a:r>
            <a:r>
              <a:rPr lang="ru-RU" i="1" dirty="0">
                <a:latin typeface="Consolas"/>
              </a:rPr>
              <a:t>; }</a:t>
            </a:r>
            <a:endParaRPr lang="ru-RU" i="1" dirty="0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 </a:t>
            </a:r>
            <a:r>
              <a:rPr lang="ru-RU" i="1" dirty="0">
                <a:ea typeface="+mj-lt"/>
                <a:cs typeface="+mj-lt"/>
              </a:rPr>
              <a:t> </a:t>
            </a:r>
            <a:endParaRPr lang="ru-RU" i="1" dirty="0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    </a:t>
            </a:r>
            <a:r>
              <a:rPr lang="ru-RU" b="1" i="1" dirty="0" err="1">
                <a:latin typeface="Consolas"/>
              </a:rPr>
              <a:t>public</a:t>
            </a:r>
            <a:r>
              <a:rPr lang="ru-RU" i="1" dirty="0">
                <a:ea typeface="+mj-lt"/>
                <a:cs typeface="+mj-lt"/>
              </a:rPr>
              <a:t> </a:t>
            </a:r>
            <a:r>
              <a:rPr lang="ru-RU" b="1" i="1" dirty="0" err="1">
                <a:latin typeface="Consolas"/>
              </a:rPr>
              <a:t>bool</a:t>
            </a:r>
            <a:r>
              <a:rPr lang="ru-RU" i="1" dirty="0">
                <a:ea typeface="+mj-lt"/>
                <a:cs typeface="+mj-lt"/>
              </a:rPr>
              <a:t> </a:t>
            </a:r>
            <a:r>
              <a:rPr lang="ru-RU" i="1" dirty="0" err="1">
                <a:latin typeface="Consolas"/>
              </a:rPr>
              <a:t>IsValid</a:t>
            </a:r>
            <a:r>
              <a:rPr lang="ru-RU" i="1" dirty="0">
                <a:latin typeface="Consolas"/>
              </a:rPr>
              <a:t>()</a:t>
            </a:r>
            <a:endParaRPr lang="ru-RU" i="1" dirty="0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    {</a:t>
            </a:r>
            <a:endParaRPr lang="ru-RU" i="1" dirty="0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        </a:t>
            </a:r>
            <a:r>
              <a:rPr lang="ru-RU" b="1" i="1" dirty="0" err="1">
                <a:latin typeface="Consolas"/>
              </a:rPr>
              <a:t>return</a:t>
            </a:r>
            <a:r>
              <a:rPr lang="ru-RU" i="1" dirty="0">
                <a:ea typeface="+mj-lt"/>
                <a:cs typeface="+mj-lt"/>
              </a:rPr>
              <a:t> </a:t>
            </a:r>
            <a:r>
              <a:rPr lang="ru-RU" i="1" dirty="0" err="1">
                <a:latin typeface="Consolas"/>
              </a:rPr>
              <a:t>Price</a:t>
            </a:r>
            <a:r>
              <a:rPr lang="ru-RU" i="1" dirty="0">
                <a:latin typeface="Consolas"/>
              </a:rPr>
              <a:t> &gt; 0;</a:t>
            </a:r>
            <a:endParaRPr lang="ru-RU" i="1" dirty="0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    }</a:t>
            </a:r>
            <a:endParaRPr lang="ru-RU" i="1" dirty="0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}</a:t>
            </a:r>
            <a:endParaRPr lang="ru-RU" i="1" dirty="0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 </a:t>
            </a:r>
            <a:r>
              <a:rPr lang="ru-RU" i="1" dirty="0">
                <a:ea typeface="+mj-lt"/>
                <a:cs typeface="+mj-lt"/>
              </a:rPr>
              <a:t> </a:t>
            </a:r>
            <a:endParaRPr lang="ru-RU" i="1" dirty="0"/>
          </a:p>
          <a:p>
            <a:pPr marL="0" indent="0">
              <a:buNone/>
            </a:pPr>
            <a:r>
              <a:rPr lang="ru-RU" i="1" dirty="0">
                <a:latin typeface="Consolas"/>
              </a:rPr>
              <a:t>// проверка на валидность</a:t>
            </a:r>
            <a:endParaRPr lang="ru-RU" i="1" dirty="0"/>
          </a:p>
          <a:p>
            <a:pPr marL="0" indent="0">
              <a:buNone/>
            </a:pPr>
            <a:r>
              <a:rPr lang="ru-RU" i="1" dirty="0" err="1">
                <a:latin typeface="Consolas"/>
              </a:rPr>
              <a:t>var</a:t>
            </a:r>
            <a:r>
              <a:rPr lang="ru-RU" i="1" dirty="0">
                <a:latin typeface="Consolas"/>
              </a:rPr>
              <a:t> </a:t>
            </a:r>
            <a:r>
              <a:rPr lang="ru-RU" i="1" dirty="0" err="1">
                <a:latin typeface="Consolas"/>
              </a:rPr>
              <a:t>product</a:t>
            </a:r>
            <a:r>
              <a:rPr lang="ru-RU" i="1" dirty="0">
                <a:latin typeface="Consolas"/>
              </a:rPr>
              <a:t> = </a:t>
            </a:r>
            <a:r>
              <a:rPr lang="ru-RU" b="1" i="1" dirty="0" err="1">
                <a:latin typeface="Consolas"/>
              </a:rPr>
              <a:t>new</a:t>
            </a:r>
            <a:r>
              <a:rPr lang="ru-RU" i="1" dirty="0">
                <a:ea typeface="+mj-lt"/>
                <a:cs typeface="+mj-lt"/>
              </a:rPr>
              <a:t> </a:t>
            </a:r>
            <a:r>
              <a:rPr lang="ru-RU" i="1" dirty="0" err="1">
                <a:latin typeface="Consolas"/>
              </a:rPr>
              <a:t>Product</a:t>
            </a:r>
            <a:r>
              <a:rPr lang="ru-RU" i="1" dirty="0">
                <a:latin typeface="Consolas"/>
              </a:rPr>
              <a:t> { </a:t>
            </a:r>
            <a:r>
              <a:rPr lang="ru-RU" i="1" dirty="0" err="1">
                <a:latin typeface="Consolas"/>
              </a:rPr>
              <a:t>Price</a:t>
            </a:r>
            <a:r>
              <a:rPr lang="ru-RU" i="1" dirty="0">
                <a:latin typeface="Consolas"/>
              </a:rPr>
              <a:t> = 100 };</a:t>
            </a:r>
            <a:endParaRPr lang="ru-RU" i="1" dirty="0"/>
          </a:p>
          <a:p>
            <a:pPr marL="0" indent="0">
              <a:buNone/>
            </a:pPr>
            <a:r>
              <a:rPr lang="ru-RU" i="1" dirty="0" err="1">
                <a:latin typeface="Consolas"/>
              </a:rPr>
              <a:t>var</a:t>
            </a:r>
            <a:r>
              <a:rPr lang="ru-RU" i="1" dirty="0">
                <a:latin typeface="Consolas"/>
              </a:rPr>
              <a:t> </a:t>
            </a:r>
            <a:r>
              <a:rPr lang="ru-RU" i="1" dirty="0" err="1">
                <a:latin typeface="Consolas"/>
              </a:rPr>
              <a:t>isValid</a:t>
            </a:r>
            <a:r>
              <a:rPr lang="ru-RU" i="1" dirty="0">
                <a:latin typeface="Consolas"/>
              </a:rPr>
              <a:t> = </a:t>
            </a:r>
            <a:r>
              <a:rPr lang="ru-RU" i="1" dirty="0" err="1">
                <a:latin typeface="Consolas"/>
              </a:rPr>
              <a:t>product.IsValid</a:t>
            </a:r>
            <a:r>
              <a:rPr lang="ru-RU" i="1" dirty="0">
                <a:latin typeface="Consolas"/>
              </a:rPr>
              <a:t>();</a:t>
            </a:r>
            <a:endParaRPr lang="ru-RU" i="1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191DA-062E-4C4C-A96C-4FB358764AA8}"/>
              </a:ext>
            </a:extLst>
          </p:cNvPr>
          <p:cNvSpPr txBox="1"/>
          <p:nvPr/>
        </p:nvSpPr>
        <p:spPr>
          <a:xfrm>
            <a:off x="5897479" y="2298032"/>
            <a:ext cx="54703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ource Sans Pro"/>
                <a:ea typeface="Source Sans Pro"/>
              </a:rPr>
              <a:t>Теперь наш объект </a:t>
            </a:r>
            <a:r>
              <a:rPr lang="en-US">
                <a:latin typeface="courier new"/>
                <a:cs typeface="courier new"/>
              </a:rPr>
              <a:t>Product</a:t>
            </a:r>
            <a:r>
              <a:rPr lang="en-US">
                <a:latin typeface="Source Sans Pro"/>
                <a:ea typeface="Source Sans Pro"/>
              </a:rPr>
              <a:t> начал использовать в некоем </a:t>
            </a:r>
            <a:r>
              <a:rPr lang="en-US">
                <a:latin typeface="courier new"/>
                <a:cs typeface="courier new"/>
              </a:rPr>
              <a:t>CustomerService</a:t>
            </a:r>
            <a:r>
              <a:rPr lang="en-US">
                <a:latin typeface="Source Sans Pro"/>
                <a:ea typeface="Source Sans Pro"/>
              </a:rPr>
              <a:t>, который считает валидным продукт с ценой больше 100 тыс. рублей. Что делать?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3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B2C32-139F-40E3-AFC6-5C836508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A5B22-00D0-416C-AB1F-2A3B95D7E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Стало очевидно, что при дальнейшем использовании объекта </a:t>
            </a:r>
            <a:r>
              <a:rPr lang="ru-RU" dirty="0" err="1">
                <a:ea typeface="+mj-lt"/>
                <a:cs typeface="+mj-lt"/>
              </a:rPr>
              <a:t>Product</a:t>
            </a:r>
            <a:r>
              <a:rPr lang="ru-RU" dirty="0">
                <a:ea typeface="+mj-lt"/>
                <a:cs typeface="+mj-lt"/>
              </a:rPr>
              <a:t> логика валидации его данных будет изменяться и усложняться. Видимо пора отдать ответственность за валидацию данных продукта другому объекту. Причем надо сделать так, чтобы сам объект продукта не зависел от конкретной реализации его валидатора.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133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57C28-69E9-442F-A94C-37166A21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AA9DA-1828-48AB-91D2-78BA34A27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Предел нарушения принципа единственности ответственности – </a:t>
            </a:r>
            <a:r>
              <a:rPr lang="ru-RU" dirty="0">
                <a:ea typeface="+mj-lt"/>
                <a:cs typeface="+mj-lt"/>
                <a:hlinkClick r:id="rId2"/>
              </a:rPr>
              <a:t>God object</a:t>
            </a:r>
            <a:r>
              <a:rPr lang="ru-RU" dirty="0">
                <a:ea typeface="+mj-lt"/>
                <a:cs typeface="+mj-lt"/>
              </a:rPr>
              <a:t>. Этот объект знает и умеет делать все, что только можно. Например, он делает запросы к базе данных, к файловой системе, общается по протоколам в сеть и </a:t>
            </a:r>
            <a:r>
              <a:rPr lang="ru-RU" dirty="0" err="1">
                <a:ea typeface="+mj-lt"/>
                <a:cs typeface="+mj-lt"/>
              </a:rPr>
              <a:t>содержить</a:t>
            </a:r>
            <a:r>
              <a:rPr lang="ru-RU" dirty="0">
                <a:ea typeface="+mj-lt"/>
                <a:cs typeface="+mj-lt"/>
              </a:rPr>
              <a:t> тонну бизнес-логики. </a:t>
            </a:r>
          </a:p>
        </p:txBody>
      </p:sp>
    </p:spTree>
    <p:extLst>
      <p:ext uri="{BB962C8B-B14F-4D97-AF65-F5344CB8AC3E}">
        <p14:creationId xmlns:p14="http://schemas.microsoft.com/office/powerpoint/2010/main" val="1750273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F4D9D-155D-4556-9E6D-25BE4D1C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 используйте принцип когда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3DEFAA-4294-40BA-A76D-B148F2FD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Заранее известно о неизменности кода в конкретном месте</a:t>
            </a:r>
          </a:p>
          <a:p>
            <a:r>
              <a:rPr lang="ru-RU"/>
              <a:t>Решение сильно усложняет разработку и поддрежку кода</a:t>
            </a:r>
          </a:p>
          <a:p>
            <a:r>
              <a:rPr lang="ru-RU"/>
              <a:t>Архитектурные решения которые предопределяют реализацию не смотря на каноны и принципы. (шатал я ваши правила и рекоммендации, я знаю что делаю)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94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CF706C-BEA9-4AC3-BEF8-7B6C70864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Что такое говнокод?</a:t>
            </a:r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E302927-91AB-4E38-88EB-EAAEA077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14" y="647698"/>
            <a:ext cx="4158044" cy="5562601"/>
          </a:xfrm>
          <a:prstGeom prst="rect">
            <a:avLst/>
          </a:prstGeom>
          <a:effectLst/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179D88-358A-409B-9820-BEE2E363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«некачественный код»</a:t>
            </a:r>
          </a:p>
          <a:p>
            <a:r>
              <a:rPr lang="en-US">
                <a:ea typeface="+mj-lt"/>
                <a:cs typeface="+mj-lt"/>
              </a:rPr>
              <a:t>«индусский код»</a:t>
            </a:r>
          </a:p>
          <a:p>
            <a:r>
              <a:rPr lang="en-US">
                <a:ea typeface="+mj-lt"/>
                <a:cs typeface="+mj-lt"/>
              </a:rPr>
              <a:t>«некачественный код»</a:t>
            </a:r>
          </a:p>
          <a:p>
            <a:r>
              <a:rPr lang="en-US">
                <a:ea typeface="+mj-lt"/>
                <a:cs typeface="+mj-lt"/>
              </a:rPr>
              <a:t>«Спагетти код»</a:t>
            </a:r>
          </a:p>
          <a:p>
            <a:r>
              <a:rPr lang="en-US">
                <a:ea typeface="+mj-lt"/>
                <a:cs typeface="+mj-lt"/>
              </a:rPr>
              <a:t>неоптимальный\неоптимизованный код 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170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996B5-670C-40AA-92C7-CF9DADAD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Open/Closed</a:t>
            </a:r>
          </a:p>
          <a:p>
            <a:r>
              <a:rPr lang="ru-RU"/>
              <a:t>Принцип открытости/закрытости</a:t>
            </a:r>
          </a:p>
        </p:txBody>
      </p:sp>
      <p:pic>
        <p:nvPicPr>
          <p:cNvPr id="8" name="Рисунок 8" descr="Изображение выглядит как ракетка, фотография, в позе, женщ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AD4F0D4-87C0-4429-9E9D-04A9FE9AD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643" y="2258191"/>
            <a:ext cx="4705350" cy="31432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42064-C31D-4C07-A851-D2515FB2C65F}"/>
              </a:ext>
            </a:extLst>
          </p:cNvPr>
          <p:cNvSpPr txBox="1"/>
          <p:nvPr/>
        </p:nvSpPr>
        <p:spPr>
          <a:xfrm>
            <a:off x="593558" y="2769269"/>
            <a:ext cx="47985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edium-content-serif-font"/>
              </a:rPr>
              <a:t>Программные сущности (классы, модули, функции) должны быть открыты для расширения, но не для модификации.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8A86F-3BCF-41ED-B07C-A12A7F860ACC}"/>
              </a:ext>
            </a:extLst>
          </p:cNvPr>
          <p:cNvSpPr txBox="1"/>
          <p:nvPr/>
        </p:nvSpPr>
        <p:spPr>
          <a:xfrm>
            <a:off x="593558" y="4193005"/>
            <a:ext cx="57210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-apple-system"/>
              </a:rPr>
              <a:t>Суть этого принципа состоит в том, что система должна быть построена таким образом, что все ее последующие изменения должны быть реализованы с помощью добавления нового кода, а не изменения уже существующего.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561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789C8-02D6-4120-80C9-15AA476A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449C9-B7D1-443B-8E61-58CDB408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ea typeface="+mj-lt"/>
                <a:cs typeface="+mj-lt"/>
              </a:rPr>
              <a:t>Самый простой пример нарушения принципа открытости/закрытости – использование конкретных объектов без абстракций</a:t>
            </a:r>
          </a:p>
          <a:p>
            <a:r>
              <a:rPr lang="ru-RU"/>
              <a:t>Если ваш код полон is/if/case он попахивает нарушением данного принципа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9464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003A1-40C7-41A1-81BF-121582F2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CF423E-FBBE-4285-8251-45029550E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33" y="1862418"/>
            <a:ext cx="9357620" cy="43859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0026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BC8C3-E2C4-4673-B4BF-F7CC85C3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Проблемы принципа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7D9BB4-1CC0-4107-80C5-D28197B1D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На продумывание абстракций может уходить много времени</a:t>
            </a:r>
          </a:p>
          <a:p>
            <a:r>
              <a:rPr lang="ru-RU"/>
              <a:t>Неудачные абстракции засоряют код и усложняют рефакторинг</a:t>
            </a:r>
          </a:p>
          <a:p>
            <a:r>
              <a:rPr lang="ru-RU"/>
              <a:t>Применение всюда абстракций усложняет понимание и ухуджает сопровождаемость проекта</a:t>
            </a:r>
          </a:p>
          <a:p>
            <a:r>
              <a:rPr lang="ru-RU"/>
              <a:t>Сложно придумать и увязать код так, чтобы при любых изменениях требований исходный код не изменился</a:t>
            </a:r>
          </a:p>
          <a:p>
            <a:r>
              <a:rPr lang="ru-RU"/>
              <a:t>Только большой опыт разработки помогает делать предположения о том, как сделать код неизменяемым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937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4EF53-487C-469D-95B3-578CFAB8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Принцип замещения Лисков</a:t>
            </a:r>
            <a:endParaRPr lang="ru-RU"/>
          </a:p>
          <a:p>
            <a:r>
              <a:rPr lang="ru-RU" i="1">
                <a:ea typeface="+mj-lt"/>
                <a:cs typeface="+mj-lt"/>
              </a:rPr>
              <a:t>Liskov Substitution Principle</a:t>
            </a:r>
            <a:endParaRPr lang="ru-RU"/>
          </a:p>
        </p:txBody>
      </p:sp>
      <p:pic>
        <p:nvPicPr>
          <p:cNvPr id="4" name="Рисунок 4" descr="Изображение выглядит как фотография, игрушка, маленький, сид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74206A7-6A52-48B1-98F4-03B7E7B5A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7715" y="2173234"/>
            <a:ext cx="5214944" cy="41954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666F0-4628-4FAB-89AC-D03736A014CA}"/>
              </a:ext>
            </a:extLst>
          </p:cNvPr>
          <p:cNvSpPr txBox="1"/>
          <p:nvPr/>
        </p:nvSpPr>
        <p:spPr>
          <a:xfrm>
            <a:off x="493294" y="3100137"/>
            <a:ext cx="5099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edium-content-serif-font"/>
              </a:rPr>
              <a:t>Необходимо, чтобы подклассы могли бы служить заменой для своих суперклассов.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F3E28-D7A8-4E89-9B7A-FF5D0EFAEED6}"/>
              </a:ext>
            </a:extLst>
          </p:cNvPr>
          <p:cNvSpPr txBox="1"/>
          <p:nvPr/>
        </p:nvSpPr>
        <p:spPr>
          <a:xfrm>
            <a:off x="523374" y="4002506"/>
            <a:ext cx="57210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Этот принцип предупреждает разработчика о том, что изменение унаследованного производным типом поведения очень рискованно.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9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4D642-7194-40E9-B401-3FED6FD4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Board3D может вызвать методы </a:t>
            </a:r>
            <a:r>
              <a:rPr lang="ru-RU" sz="3200" dirty="0"/>
              <a:t>которые</a:t>
            </a:r>
            <a:r>
              <a:rPr lang="ru-RU" sz="3600" dirty="0"/>
              <a:t> работают с двухмерной </a:t>
            </a:r>
            <a:r>
              <a:rPr lang="ru-RU" sz="3600"/>
              <a:t>логикой</a:t>
            </a:r>
            <a:endParaRPr lang="ru-RU" sz="3600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8852F2C-272E-4BDD-98A9-4430C7E1A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296" y="2052918"/>
            <a:ext cx="7104572" cy="4195481"/>
          </a:xfrm>
        </p:spPr>
      </p:pic>
    </p:spTree>
    <p:extLst>
      <p:ext uri="{BB962C8B-B14F-4D97-AF65-F5344CB8AC3E}">
        <p14:creationId xmlns:p14="http://schemas.microsoft.com/office/powerpoint/2010/main" val="3737694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6B46E74-6F44-446A-807B-BA2A2AE4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826984" y="643467"/>
            <a:ext cx="8538032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736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BED14-327C-44C6-BB0E-CE894864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Ошибочное наследование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C4210C-E581-4CD1-82E9-4C648A813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b="1" dirty="0" err="1">
                <a:latin typeface="Consolas"/>
              </a:rPr>
              <a:t>public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b="1" dirty="0" err="1">
                <a:latin typeface="Consolas"/>
              </a:rPr>
              <a:t>class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latin typeface="Consolas"/>
              </a:rPr>
              <a:t>DoubleList</a:t>
            </a:r>
            <a:r>
              <a:rPr lang="ru-RU" dirty="0">
                <a:latin typeface="Consolas"/>
              </a:rPr>
              <a:t>&lt;T&gt; : </a:t>
            </a:r>
            <a:r>
              <a:rPr lang="ru-RU" dirty="0" err="1">
                <a:latin typeface="Consolas"/>
              </a:rPr>
              <a:t>IList</a:t>
            </a:r>
            <a:r>
              <a:rPr lang="ru-RU" dirty="0">
                <a:latin typeface="Consolas"/>
              </a:rPr>
              <a:t>&lt;T&gt;</a:t>
            </a:r>
            <a:endParaRPr lang="ru-RU" dirty="0"/>
          </a:p>
          <a:p>
            <a:r>
              <a:rPr lang="ru-RU" dirty="0">
                <a:latin typeface="Consolas"/>
              </a:rPr>
              <a:t>{</a:t>
            </a:r>
            <a:endParaRPr lang="ru-RU" dirty="0"/>
          </a:p>
          <a:p>
            <a:r>
              <a:rPr lang="ru-RU" dirty="0">
                <a:latin typeface="Consolas"/>
              </a:rPr>
              <a:t>    </a:t>
            </a:r>
            <a:r>
              <a:rPr lang="ru-RU" b="1" dirty="0" err="1">
                <a:latin typeface="Consolas"/>
              </a:rPr>
              <a:t>private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b="1" dirty="0" err="1">
                <a:latin typeface="Consolas"/>
              </a:rPr>
              <a:t>readonly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latin typeface="Consolas"/>
              </a:rPr>
              <a:t>IList</a:t>
            </a:r>
            <a:r>
              <a:rPr lang="ru-RU" dirty="0">
                <a:latin typeface="Consolas"/>
              </a:rPr>
              <a:t>&lt;T&gt; </a:t>
            </a:r>
            <a:r>
              <a:rPr lang="ru-RU" dirty="0" err="1">
                <a:latin typeface="Consolas"/>
              </a:rPr>
              <a:t>innerList</a:t>
            </a:r>
            <a:r>
              <a:rPr lang="ru-RU" dirty="0">
                <a:latin typeface="Consolas"/>
              </a:rPr>
              <a:t> = </a:t>
            </a:r>
            <a:r>
              <a:rPr lang="ru-RU" b="1" dirty="0" err="1">
                <a:latin typeface="Consolas"/>
              </a:rPr>
              <a:t>new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latin typeface="Consolas"/>
              </a:rPr>
              <a:t>List</a:t>
            </a:r>
            <a:r>
              <a:rPr lang="ru-RU" dirty="0">
                <a:latin typeface="Consolas"/>
              </a:rPr>
              <a:t>&lt;T&gt;();</a:t>
            </a:r>
            <a:endParaRPr lang="ru-RU" dirty="0"/>
          </a:p>
          <a:p>
            <a:r>
              <a:rPr lang="ru-RU" dirty="0">
                <a:latin typeface="Consolas"/>
              </a:rPr>
              <a:t> </a:t>
            </a:r>
            <a:r>
              <a:rPr lang="ru-RU" dirty="0">
                <a:ea typeface="+mj-lt"/>
                <a:cs typeface="+mj-lt"/>
              </a:rPr>
              <a:t> </a:t>
            </a:r>
            <a:endParaRPr lang="ru-RU" dirty="0"/>
          </a:p>
          <a:p>
            <a:r>
              <a:rPr lang="ru-RU" dirty="0">
                <a:latin typeface="Consolas"/>
              </a:rPr>
              <a:t>    </a:t>
            </a:r>
            <a:r>
              <a:rPr lang="ru-RU" b="1" dirty="0" err="1">
                <a:latin typeface="Consolas"/>
              </a:rPr>
              <a:t>public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b="1" dirty="0" err="1">
                <a:latin typeface="Consolas"/>
              </a:rPr>
              <a:t>void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latin typeface="Consolas"/>
              </a:rPr>
              <a:t>Add</a:t>
            </a:r>
            <a:r>
              <a:rPr lang="ru-RU" dirty="0">
                <a:latin typeface="Consolas"/>
              </a:rPr>
              <a:t>(T </a:t>
            </a:r>
            <a:r>
              <a:rPr lang="ru-RU" dirty="0" err="1">
                <a:latin typeface="Consolas"/>
              </a:rPr>
              <a:t>item</a:t>
            </a:r>
            <a:r>
              <a:rPr lang="ru-RU" dirty="0">
                <a:latin typeface="Consolas"/>
              </a:rPr>
              <a:t>)</a:t>
            </a:r>
            <a:endParaRPr lang="ru-RU" dirty="0"/>
          </a:p>
          <a:p>
            <a:r>
              <a:rPr lang="ru-RU" dirty="0">
                <a:latin typeface="Consolas"/>
              </a:rPr>
              <a:t>    {</a:t>
            </a:r>
            <a:endParaRPr lang="ru-RU" dirty="0"/>
          </a:p>
          <a:p>
            <a:r>
              <a:rPr lang="ru-RU" dirty="0">
                <a:latin typeface="Consolas"/>
              </a:rPr>
              <a:t>        </a:t>
            </a:r>
            <a:r>
              <a:rPr lang="ru-RU" dirty="0" err="1">
                <a:latin typeface="Consolas"/>
              </a:rPr>
              <a:t>innerList.Add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item</a:t>
            </a:r>
            <a:r>
              <a:rPr lang="ru-RU" dirty="0">
                <a:latin typeface="Consolas"/>
              </a:rPr>
              <a:t>);</a:t>
            </a:r>
            <a:endParaRPr lang="ru-RU" dirty="0"/>
          </a:p>
          <a:p>
            <a:r>
              <a:rPr lang="ru-RU" dirty="0">
                <a:latin typeface="Consolas"/>
              </a:rPr>
              <a:t>        </a:t>
            </a:r>
            <a:r>
              <a:rPr lang="ru-RU" dirty="0" err="1">
                <a:latin typeface="Consolas"/>
              </a:rPr>
              <a:t>innerList.Add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item</a:t>
            </a:r>
            <a:r>
              <a:rPr lang="ru-RU" dirty="0">
                <a:latin typeface="Consolas"/>
              </a:rPr>
              <a:t>);</a:t>
            </a:r>
            <a:endParaRPr lang="ru-RU" dirty="0"/>
          </a:p>
          <a:p>
            <a:r>
              <a:rPr lang="ru-RU" dirty="0">
                <a:latin typeface="Consolas"/>
              </a:rPr>
              <a:t>    }</a:t>
            </a:r>
            <a:endParaRPr lang="ru-RU" dirty="0"/>
          </a:p>
          <a:p>
            <a:r>
              <a:rPr lang="ru-RU" dirty="0">
                <a:latin typeface="Consolas"/>
              </a:rPr>
              <a:t> </a:t>
            </a:r>
            <a:r>
              <a:rPr lang="ru-RU" dirty="0">
                <a:ea typeface="+mj-lt"/>
                <a:cs typeface="+mj-lt"/>
              </a:rPr>
              <a:t> </a:t>
            </a:r>
            <a:endParaRPr lang="ru-RU" dirty="0"/>
          </a:p>
          <a:p>
            <a:r>
              <a:rPr lang="ru-RU" dirty="0">
                <a:latin typeface="Consolas"/>
              </a:rPr>
              <a:t>    ...  </a:t>
            </a:r>
            <a:endParaRPr lang="ru-RU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8781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77DE4C-B622-4A3E-8B91-BA6CA2F8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проблемы</a:t>
            </a:r>
          </a:p>
        </p:txBody>
      </p:sp>
      <p:pic>
        <p:nvPicPr>
          <p:cNvPr id="4" name="Рисунок 4" descr="Изображение выглядит как птиц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BF97272-0E4E-4505-8DD6-1744AB5B0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99" y="1604726"/>
            <a:ext cx="4581525" cy="36480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5BE9B7-A289-445B-A180-5667682A4C14}"/>
              </a:ext>
            </a:extLst>
          </p:cNvPr>
          <p:cNvSpPr txBox="1"/>
          <p:nvPr/>
        </p:nvSpPr>
        <p:spPr>
          <a:xfrm>
            <a:off x="5630292" y="2020817"/>
            <a:ext cx="619550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Source Sans Pro"/>
                <a:ea typeface="Source Sans Pro"/>
              </a:rPr>
              <a:t>Правильным решением будет использовать свой собственный интерфейс, например, </a:t>
            </a:r>
            <a:r>
              <a:rPr lang="en-US" sz="2400">
                <a:latin typeface="courier new"/>
                <a:cs typeface="courier new"/>
              </a:rPr>
              <a:t>IDoubleList</a:t>
            </a:r>
            <a:r>
              <a:rPr lang="en-US" sz="2400">
                <a:latin typeface="Source Sans Pro"/>
                <a:ea typeface="Source Sans Pro"/>
              </a:rPr>
              <a:t>. Этот интерфейс будет объявлять для пользователей поведение, при котором добавляемые элементы удваиваются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94750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DFA79-D83B-4CA2-BC88-B0B1D5AC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пример с </a:t>
            </a:r>
            <a:r>
              <a:rPr lang="ru-RU" dirty="0" err="1"/>
              <a:t>rectangle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25A9D-ED40-44BA-9A11-8E14FE41A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29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8134B6A-8B72-41F3-9232-25C0E347D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1" r="10296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Рисунок 6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D57BFBC-1C74-4609-A0A4-C48E34EF8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08" r="6214"/>
          <a:stretch/>
        </p:blipFill>
        <p:spPr>
          <a:xfrm>
            <a:off x="8135262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54E2689-26D4-44B0-9175-57BD88CF2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8360726-423C-4866-A835-E0757BFB8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for(i=0; i&lt;1000; i++) i=INT_MAX;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A945D-6C5A-4E21-A60F-5A1D446AA47A}"/>
              </a:ext>
            </a:extLst>
          </p:cNvPr>
          <p:cNvSpPr txBox="1"/>
          <p:nvPr/>
        </p:nvSpPr>
        <p:spPr>
          <a:xfrm>
            <a:off x="753979" y="49550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http://govnokod.ru/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0DE31-1380-45B7-840C-F0DE494AA1D5}"/>
              </a:ext>
            </a:extLst>
          </p:cNvPr>
          <p:cNvSpPr txBox="1"/>
          <p:nvPr/>
        </p:nvSpPr>
        <p:spPr>
          <a:xfrm>
            <a:off x="753978" y="5376111"/>
            <a:ext cx="3424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6"/>
              </a:rPr>
              <a:t>http://govnokod.ru/csharp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68A38-0CA9-4FA8-9887-F4B00491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Принцип разделения интерфейса</a:t>
            </a:r>
            <a:br>
              <a:rPr lang="ru-RU" sz="3600" dirty="0"/>
            </a:br>
            <a:r>
              <a:rPr lang="ru-RU" sz="3600" dirty="0" err="1"/>
              <a:t>Interface</a:t>
            </a:r>
            <a:r>
              <a:rPr lang="ru-RU" sz="3600" dirty="0"/>
              <a:t> </a:t>
            </a:r>
            <a:r>
              <a:rPr lang="ru-RU" sz="3600" dirty="0" err="1"/>
              <a:t>Segregation</a:t>
            </a:r>
            <a:r>
              <a:rPr lang="ru-RU" sz="3600" dirty="0"/>
              <a:t> </a:t>
            </a:r>
          </a:p>
          <a:p>
            <a:endParaRPr lang="ru-RU" dirty="0"/>
          </a:p>
        </p:txBody>
      </p:sp>
      <p:pic>
        <p:nvPicPr>
          <p:cNvPr id="4" name="Рисунок 4" descr="Изображение выглядит как фотография, другой, компьютер, комна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12F45AE1-833D-49B4-B020-038EC8705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1388" y="2537675"/>
            <a:ext cx="3286125" cy="21431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5B68A-14D6-405F-A954-7D606B681922}"/>
              </a:ext>
            </a:extLst>
          </p:cNvPr>
          <p:cNvSpPr txBox="1"/>
          <p:nvPr/>
        </p:nvSpPr>
        <p:spPr>
          <a:xfrm>
            <a:off x="553453" y="2247901"/>
            <a:ext cx="666348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edium-content-serif-font"/>
              </a:rPr>
              <a:t>Создавайте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узкоспециализированные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интерфейсы</a:t>
            </a:r>
            <a:r>
              <a:rPr lang="en-US" dirty="0">
                <a:latin typeface="medium-content-serif-font"/>
              </a:rPr>
              <a:t>, </a:t>
            </a:r>
            <a:r>
              <a:rPr lang="en-US" dirty="0" err="1">
                <a:latin typeface="medium-content-serif-font"/>
              </a:rPr>
              <a:t>предназначенные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для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конкретного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клиента</a:t>
            </a:r>
            <a:r>
              <a:rPr lang="en-US" dirty="0">
                <a:latin typeface="medium-content-serif-font"/>
              </a:rPr>
              <a:t>. </a:t>
            </a:r>
            <a:r>
              <a:rPr lang="en-US" dirty="0" err="1">
                <a:latin typeface="medium-content-serif-font"/>
              </a:rPr>
              <a:t>Клиенты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не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должны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зависеть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от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интерфейсов</a:t>
            </a:r>
            <a:r>
              <a:rPr lang="en-US" dirty="0">
                <a:latin typeface="medium-content-serif-font"/>
              </a:rPr>
              <a:t>, </a:t>
            </a:r>
            <a:r>
              <a:rPr lang="en-US" dirty="0" err="1">
                <a:latin typeface="medium-content-serif-font"/>
              </a:rPr>
              <a:t>которые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они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не</a:t>
            </a:r>
            <a:r>
              <a:rPr lang="en-US" dirty="0">
                <a:latin typeface="medium-content-serif-font"/>
              </a:rPr>
              <a:t> </a:t>
            </a:r>
            <a:r>
              <a:rPr lang="en-US" dirty="0" err="1">
                <a:latin typeface="medium-content-serif-font"/>
              </a:rPr>
              <a:t>используют</a:t>
            </a:r>
            <a:r>
              <a:rPr lang="en-US" dirty="0">
                <a:latin typeface="medium-content-serif-font"/>
              </a:rPr>
              <a:t>.</a:t>
            </a:r>
          </a:p>
          <a:p>
            <a:endParaRPr lang="en-US" dirty="0">
              <a:latin typeface="medium-content-serif-font"/>
            </a:endParaRPr>
          </a:p>
          <a:p>
            <a:endParaRPr lang="en-US" dirty="0">
              <a:latin typeface="medium-content-serif-font"/>
            </a:endParaRPr>
          </a:p>
          <a:p>
            <a:r>
              <a:rPr lang="en-US" dirty="0" err="1">
                <a:ea typeface="+mn-lt"/>
                <a:cs typeface="+mn-lt"/>
              </a:rPr>
              <a:t>Нет</a:t>
            </a:r>
            <a:r>
              <a:rPr lang="en-US" dirty="0">
                <a:ea typeface="+mn-lt"/>
                <a:cs typeface="+mn-lt"/>
              </a:rPr>
              <a:t> «</a:t>
            </a:r>
            <a:r>
              <a:rPr lang="en-US" dirty="0" err="1">
                <a:ea typeface="+mn-lt"/>
                <a:cs typeface="+mn-lt"/>
              </a:rPr>
              <a:t>Божественных</a:t>
            </a:r>
            <a:r>
              <a:rPr lang="en-US" dirty="0">
                <a:ea typeface="+mn-lt"/>
                <a:cs typeface="+mn-lt"/>
              </a:rPr>
              <a:t>» </a:t>
            </a:r>
            <a:r>
              <a:rPr lang="en-US" dirty="0" err="1">
                <a:ea typeface="+mn-lt"/>
                <a:cs typeface="+mn-lt"/>
              </a:rPr>
              <a:t>объектов</a:t>
            </a:r>
            <a:endParaRPr lang="en-US" dirty="0" err="1"/>
          </a:p>
          <a:p>
            <a:r>
              <a:rPr lang="en-US" dirty="0" err="1">
                <a:ea typeface="+mn-lt"/>
                <a:cs typeface="+mn-lt"/>
              </a:rPr>
              <a:t>Нет</a:t>
            </a:r>
            <a:r>
              <a:rPr lang="en-US" dirty="0">
                <a:ea typeface="+mn-lt"/>
                <a:cs typeface="+mn-lt"/>
              </a:rPr>
              <a:t> и «</a:t>
            </a:r>
            <a:r>
              <a:rPr lang="en-US" dirty="0" err="1">
                <a:ea typeface="+mn-lt"/>
                <a:cs typeface="+mn-lt"/>
              </a:rPr>
              <a:t>Божественных</a:t>
            </a:r>
            <a:r>
              <a:rPr lang="en-US" dirty="0">
                <a:ea typeface="+mn-lt"/>
                <a:cs typeface="+mn-lt"/>
              </a:rPr>
              <a:t>» </a:t>
            </a:r>
            <a:r>
              <a:rPr lang="en-US" dirty="0" err="1">
                <a:ea typeface="+mn-lt"/>
                <a:cs typeface="+mn-lt"/>
              </a:rPr>
              <a:t>интерфейсов</a:t>
            </a:r>
            <a:endParaRPr lang="en-US" dirty="0" err="1"/>
          </a:p>
          <a:p>
            <a:endParaRPr lang="en-US" dirty="0"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2279268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5E9ED7-5AC5-473B-A057-B7076FEE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5EBBB-F948-49D4-9CF9-6A118507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Речь идет о базовых классах, которые вынуждают своих наследников знать и делать слишком много. Печально известный пример – класс </a:t>
            </a:r>
            <a:r>
              <a:rPr lang="ru-RU" dirty="0">
                <a:ea typeface="+mj-lt"/>
                <a:cs typeface="+mj-lt"/>
                <a:hlinkClick r:id="rId2"/>
              </a:rPr>
              <a:t>MembershipProvider</a:t>
            </a:r>
            <a:r>
              <a:rPr lang="ru-RU" dirty="0">
                <a:ea typeface="+mj-lt"/>
                <a:cs typeface="+mj-lt"/>
              </a:rPr>
              <a:t>. Для использования этого класса нужно реализовать 27 абстрактных методов и свойств.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66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F8987-B6F8-403E-9546-2115BFD0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D66490D-6E3D-4689-BC18-01F69E8C9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815" y="2173235"/>
            <a:ext cx="4483403" cy="41954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35C8F-E9D1-4F1B-9709-4725FBD7D931}"/>
              </a:ext>
            </a:extLst>
          </p:cNvPr>
          <p:cNvSpPr txBox="1"/>
          <p:nvPr/>
        </p:nvSpPr>
        <p:spPr>
          <a:xfrm>
            <a:off x="5927558" y="2508584"/>
            <a:ext cx="590148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Вы хотите сделать какой-то класс реализующий данный интерфейс. Класс будет представлять из себя список с возможностью добавления, удаления элементов и т.д.</a:t>
            </a:r>
            <a:br>
              <a:rPr lang="en-US"/>
            </a:br>
            <a:r>
              <a:rPr lang="en-US">
                <a:latin typeface="Arial"/>
                <a:cs typeface="Arial"/>
              </a:rPr>
              <a:t>Однако, при использовании объектов этого типа вы можете столкнуться с проблемой. Любой объект, который получит такой список может "редактировать" его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95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4B7AE-0CAC-4249-B9FE-E8D55FB3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3F18A3D-D4DD-4B34-9B86-2FFA9A376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853" y="1450143"/>
            <a:ext cx="5394356" cy="4957480"/>
          </a:xfrm>
        </p:spPr>
      </p:pic>
    </p:spTree>
    <p:extLst>
      <p:ext uri="{BB962C8B-B14F-4D97-AF65-F5344CB8AC3E}">
        <p14:creationId xmlns:p14="http://schemas.microsoft.com/office/powerpoint/2010/main" val="3248810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10B33-9A48-4935-98A7-8EDEEBE6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обсудим проблему этого интерфейса</a:t>
            </a:r>
          </a:p>
        </p:txBody>
      </p:sp>
      <p:pic>
        <p:nvPicPr>
          <p:cNvPr id="4" name="Рисунок 4" descr="Изображение выглядит как бутылка, ноутбук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4069B7F-2116-45D0-91E5-B31CB1A94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357" y="2731433"/>
            <a:ext cx="4362450" cy="2838450"/>
          </a:xfrm>
        </p:spPr>
      </p:pic>
    </p:spTree>
    <p:extLst>
      <p:ext uri="{BB962C8B-B14F-4D97-AF65-F5344CB8AC3E}">
        <p14:creationId xmlns:p14="http://schemas.microsoft.com/office/powerpoint/2010/main" val="495437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BE4ED-EF0B-4CE0-93CD-9A9C51D4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инверсии зависимостей</a:t>
            </a:r>
          </a:p>
          <a:p>
            <a:r>
              <a:rPr lang="ru-RU" dirty="0" err="1"/>
              <a:t>Dependency</a:t>
            </a:r>
            <a:r>
              <a:rPr lang="ru-RU" dirty="0"/>
              <a:t> </a:t>
            </a:r>
            <a:r>
              <a:rPr lang="ru-RU" dirty="0" err="1"/>
              <a:t>Inversion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38A8A7-8A59-4015-8623-CC577DEF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Служит для создания слабосвязанных сущностей, которые легко тестировать, модифицировать и обновлять.</a:t>
            </a:r>
          </a:p>
          <a:p>
            <a:r>
              <a:rPr lang="ru-RU" dirty="0">
                <a:ea typeface="+mj-lt"/>
                <a:cs typeface="+mj-lt"/>
              </a:rPr>
              <a:t>Модули верхних уровней не должны зависеть от модулей нижних уровней. Оба типа модулей должны зависеть от абстракций.</a:t>
            </a:r>
          </a:p>
          <a:p>
            <a:r>
              <a:rPr lang="ru-RU" dirty="0">
                <a:ea typeface="+mj-lt"/>
                <a:cs typeface="+mj-lt"/>
              </a:rPr>
              <a:t>Абстракции не должны зависеть от деталей. Детали должны зависеть от абстракций.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9069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80F3C-0A8C-4A0A-85C6-86FB715A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Проблема</a:t>
            </a:r>
          </a:p>
        </p:txBody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B68311A-715C-47C4-A7AD-2E085B40F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4413" y="2052918"/>
            <a:ext cx="4184338" cy="4195481"/>
          </a:xfrm>
        </p:spPr>
      </p:pic>
    </p:spTree>
    <p:extLst>
      <p:ext uri="{BB962C8B-B14F-4D97-AF65-F5344CB8AC3E}">
        <p14:creationId xmlns:p14="http://schemas.microsoft.com/office/powerpoint/2010/main" val="4159188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6C8CC-B67B-4085-952E-30C60750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Прямая зависимость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B429F9-CA8A-482C-8623-876DC4757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Невозможно написать хорошие юнит тесты</a:t>
            </a:r>
          </a:p>
          <a:p>
            <a:r>
              <a:rPr lang="ru-RU"/>
              <a:t>Подменить реализацию нижнего уровня невозможно</a:t>
            </a:r>
          </a:p>
          <a:p>
            <a:r>
              <a:rPr lang="ru-RU"/>
              <a:t>Уровни зависят друг от друга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402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1D0C6-8616-4541-9763-50BC0B15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Признаки инверсии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CCC26D-EADC-48AD-A545-CC74B2BE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Зависимость проинвертирована по отношению друг к другу тоесть нижний модуль внедряется в верхний</a:t>
            </a:r>
          </a:p>
          <a:p>
            <a:r>
              <a:rPr lang="ru-RU"/>
              <a:t>Есть возможность изменить нижний уровень</a:t>
            </a:r>
          </a:p>
          <a:p>
            <a:r>
              <a:rPr lang="ru-RU"/>
              <a:t>Инверсия уменшает связаность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39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птица, цветок, дерево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322E4D9-9C39-47E0-80E9-72F63592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977781" y="643467"/>
            <a:ext cx="8236438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779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C09DD-4899-4F54-9BEA-38F0B14B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Технический долг</a:t>
            </a:r>
            <a:endParaRPr lang="en-US" sz="32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DD970-4019-46A5-A570-958EDA94AA02}"/>
              </a:ext>
            </a:extLst>
          </p:cNvPr>
          <p:cNvSpPr txBox="1"/>
          <p:nvPr/>
        </p:nvSpPr>
        <p:spPr>
          <a:xfrm>
            <a:off x="643855" y="3072385"/>
            <a:ext cx="3108057" cy="29474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Программные системы склонны к накоплению мусора — внутренних недоработок, которые затрудняют дальнейшее изменение и расширение системы по сравнению с идеальным кодом. Технический долг — это метафора, придуманная Уордом Каннингемом. Она объясняет, как воспринимать этот мусор, по аналогии с финансовым кредитом. Дополнительные усилия, необходимые для добавления новых функций, — это проценты по кредиту.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94C0535D-4A85-4367-A221-D3359B142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8451" y="1947442"/>
            <a:ext cx="6495847" cy="3572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45335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снимок экрана, птица, дерево, цвет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12F826B8-3194-4E40-AAC2-396A65C36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662" y="801873"/>
            <a:ext cx="8642825" cy="5503390"/>
          </a:xfrm>
        </p:spPr>
      </p:pic>
    </p:spTree>
    <p:extLst>
      <p:ext uri="{BB962C8B-B14F-4D97-AF65-F5344CB8AC3E}">
        <p14:creationId xmlns:p14="http://schemas.microsoft.com/office/powerpoint/2010/main" val="33853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C6E84-1B6C-4C2D-BC1F-BB0AD001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Шпаргалка и выводы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163AFD8-0F35-411A-9DEE-823E086C3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2" y="2542773"/>
            <a:ext cx="8946541" cy="3215771"/>
          </a:xfrm>
        </p:spPr>
      </p:pic>
    </p:spTree>
    <p:extLst>
      <p:ext uri="{BB962C8B-B14F-4D97-AF65-F5344CB8AC3E}">
        <p14:creationId xmlns:p14="http://schemas.microsoft.com/office/powerpoint/2010/main" val="3852839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A3FFD-BF31-4EC1-A2BC-E6B91D56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почитать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BFD2FF-20E3-40A3-A25C-E1D04E45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j-lt"/>
                <a:cs typeface="+mj-lt"/>
                <a:hlinkClick r:id="rId2"/>
              </a:rPr>
              <a:t>https://habr.com/ru/company/ruvds/blog/426413/</a:t>
            </a:r>
          </a:p>
          <a:p>
            <a:r>
              <a:rPr lang="ru-RU" dirty="0">
                <a:ea typeface="+mj-lt"/>
                <a:cs typeface="+mj-lt"/>
                <a:hlinkClick r:id="rId3"/>
              </a:rPr>
              <a:t>https://habr.com/ru/post/453280/</a:t>
            </a:r>
            <a:endParaRPr lang="ru-RU" dirty="0"/>
          </a:p>
          <a:p>
            <a:r>
              <a:rPr lang="ru-RU" dirty="0">
                <a:hlinkClick r:id="rId4"/>
              </a:rPr>
              <a:t>Википедька</a:t>
            </a:r>
            <a:endParaRPr lang="ru-RU" dirty="0"/>
          </a:p>
          <a:p>
            <a:r>
              <a:rPr lang="ru-RU" dirty="0">
                <a:ea typeface="+mj-lt"/>
                <a:cs typeface="+mj-lt"/>
                <a:hlinkClick r:id="rId5"/>
              </a:rPr>
              <a:t>https://blog.byndyu.ru/2009/10/solid.html</a:t>
            </a:r>
            <a:endParaRPr lang="ru-RU" dirty="0"/>
          </a:p>
          <a:p>
            <a:r>
              <a:rPr lang="ru-RU" dirty="0">
                <a:ea typeface="+mj-lt"/>
                <a:cs typeface="+mj-lt"/>
                <a:hlinkClick r:id="rId6"/>
              </a:rPr>
              <a:t>https://metanit.com/sharp/patterns/5.1.php</a:t>
            </a:r>
          </a:p>
          <a:p>
            <a:r>
              <a:rPr lang="ru-RU" dirty="0">
                <a:ea typeface="+mj-lt"/>
                <a:cs typeface="+mj-lt"/>
                <a:hlinkClick r:id="rId7"/>
              </a:rPr>
              <a:t>https://hackernoon.com/this-is-not-the-dry-you-are-looking-for-a316ed3f445f</a:t>
            </a:r>
          </a:p>
          <a:p>
            <a:r>
              <a:rPr lang="ru-RU" dirty="0">
                <a:ea typeface="+mj-lt"/>
                <a:cs typeface="+mj-lt"/>
                <a:hlinkClick r:id="rId8"/>
              </a:rPr>
              <a:t>https://medium.com/webbdev/solid-4ffc018077da</a:t>
            </a:r>
            <a:endParaRPr lang="ru-RU" dirty="0">
              <a:ea typeface="+mj-lt"/>
              <a:cs typeface="+mj-lt"/>
            </a:endParaRPr>
          </a:p>
          <a:p>
            <a:r>
              <a:rPr lang="ru-RU" dirty="0">
                <a:ea typeface="+mj-lt"/>
                <a:cs typeface="+mj-lt"/>
                <a:hlinkClick r:id="rId9"/>
              </a:rPr>
              <a:t>https://www.youtube.com/watch?v=59tq5Fcgn7A</a:t>
            </a:r>
            <a:endParaRPr lang="ru-RU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36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AABBC-5911-4623-98CF-0EB7FE56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 по контракту</a:t>
            </a: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CCB12B-80B5-4156-87D7-B58000C42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ru-RU" i="1" dirty="0">
                <a:ea typeface="+mj-lt"/>
                <a:cs typeface="+mj-lt"/>
              </a:rPr>
              <a:t>Наследуемый объект может заменить родительское пред-условие на такое же или более слабое и родительское пост-условие на такое же или более сильное. (перефразировано)</a:t>
            </a:r>
          </a:p>
          <a:p>
            <a:pPr marL="0" indent="0">
              <a:buNone/>
            </a:pPr>
            <a:endParaRPr lang="ru-RU" i="1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ru-RU" dirty="0">
                <a:ea typeface="+mj-lt"/>
                <a:cs typeface="+mj-lt"/>
              </a:rPr>
              <a:t>Рассмотрим пред- и пост-условия для интерфейса </a:t>
            </a:r>
            <a:r>
              <a:rPr lang="ru-RU" dirty="0" err="1">
                <a:ea typeface="+mj-lt"/>
                <a:cs typeface="+mj-lt"/>
              </a:rPr>
              <a:t>IList</a:t>
            </a:r>
            <a:r>
              <a:rPr lang="ru-RU" dirty="0">
                <a:ea typeface="+mj-lt"/>
                <a:cs typeface="+mj-lt"/>
              </a:rPr>
              <a:t>. Для функции </a:t>
            </a:r>
            <a:r>
              <a:rPr lang="ru-RU" dirty="0" err="1">
                <a:ea typeface="+mj-lt"/>
                <a:cs typeface="+mj-lt"/>
              </a:rPr>
              <a:t>Add</a:t>
            </a:r>
            <a:r>
              <a:rPr lang="ru-RU" dirty="0">
                <a:ea typeface="+mj-lt"/>
                <a:cs typeface="+mj-lt"/>
              </a:rPr>
              <a:t>:</a:t>
            </a:r>
            <a:endParaRPr lang="ru-RU" i="1" dirty="0"/>
          </a:p>
          <a:p>
            <a:pPr marL="0" indent="0" algn="ctr">
              <a:buNone/>
            </a:pPr>
            <a:r>
              <a:rPr lang="ru-RU" dirty="0">
                <a:ea typeface="+mj-lt"/>
                <a:cs typeface="+mj-lt"/>
              </a:rPr>
              <a:t>пред-условие: </a:t>
            </a:r>
            <a:r>
              <a:rPr lang="ru-RU" dirty="0" err="1">
                <a:ea typeface="+mj-lt"/>
                <a:cs typeface="+mj-lt"/>
              </a:rPr>
              <a:t>item</a:t>
            </a:r>
            <a:r>
              <a:rPr lang="ru-RU" dirty="0">
                <a:ea typeface="+mj-lt"/>
                <a:cs typeface="+mj-lt"/>
              </a:rPr>
              <a:t> != </a:t>
            </a:r>
            <a:r>
              <a:rPr lang="ru-RU" dirty="0" err="1">
                <a:ea typeface="+mj-lt"/>
                <a:cs typeface="+mj-lt"/>
              </a:rPr>
              <a:t>null</a:t>
            </a:r>
            <a:endParaRPr lang="ru-RU" dirty="0" err="1"/>
          </a:p>
          <a:p>
            <a:pPr marL="0" indent="0" algn="ctr">
              <a:buNone/>
            </a:pPr>
            <a:r>
              <a:rPr lang="ru-RU" dirty="0">
                <a:ea typeface="+mj-lt"/>
                <a:cs typeface="+mj-lt"/>
              </a:rPr>
              <a:t>пост-условие: </a:t>
            </a:r>
            <a:r>
              <a:rPr lang="ru-RU" dirty="0" err="1">
                <a:ea typeface="+mj-lt"/>
                <a:cs typeface="+mj-lt"/>
              </a:rPr>
              <a:t>count</a:t>
            </a:r>
            <a:r>
              <a:rPr lang="ru-RU" dirty="0">
                <a:ea typeface="+mj-lt"/>
                <a:cs typeface="+mj-lt"/>
              </a:rPr>
              <a:t> = </a:t>
            </a:r>
            <a:r>
              <a:rPr lang="ru-RU" dirty="0" err="1">
                <a:ea typeface="+mj-lt"/>
                <a:cs typeface="+mj-lt"/>
              </a:rPr>
              <a:t>oldCount</a:t>
            </a:r>
            <a:r>
              <a:rPr lang="ru-RU" dirty="0">
                <a:ea typeface="+mj-lt"/>
                <a:cs typeface="+mj-lt"/>
              </a:rPr>
              <a:t> + 1</a:t>
            </a:r>
            <a:endParaRPr lang="ru-RU" dirty="0"/>
          </a:p>
          <a:p>
            <a:pPr marL="0" indent="0" algn="ctr">
              <a:buNone/>
            </a:pPr>
            <a:r>
              <a:rPr lang="ru-RU" dirty="0">
                <a:ea typeface="+mj-lt"/>
                <a:cs typeface="+mj-lt"/>
              </a:rPr>
              <a:t>Для нашего </a:t>
            </a:r>
            <a:r>
              <a:rPr lang="ru-RU" dirty="0" err="1">
                <a:ea typeface="+mj-lt"/>
                <a:cs typeface="+mj-lt"/>
              </a:rPr>
              <a:t>DoubleList</a:t>
            </a:r>
            <a:r>
              <a:rPr lang="ru-RU" dirty="0">
                <a:ea typeface="+mj-lt"/>
                <a:cs typeface="+mj-lt"/>
              </a:rPr>
              <a:t> и его функции </a:t>
            </a:r>
            <a:r>
              <a:rPr lang="ru-RU" dirty="0" err="1">
                <a:ea typeface="+mj-lt"/>
                <a:cs typeface="+mj-lt"/>
              </a:rPr>
              <a:t>Add</a:t>
            </a:r>
            <a:r>
              <a:rPr lang="ru-RU" dirty="0">
                <a:ea typeface="+mj-lt"/>
                <a:cs typeface="+mj-lt"/>
              </a:rPr>
              <a:t>:</a:t>
            </a:r>
            <a:endParaRPr lang="ru-RU" dirty="0"/>
          </a:p>
          <a:p>
            <a:pPr marL="0" indent="0" algn="ctr">
              <a:buNone/>
            </a:pPr>
            <a:r>
              <a:rPr lang="ru-RU" dirty="0">
                <a:ea typeface="+mj-lt"/>
                <a:cs typeface="+mj-lt"/>
              </a:rPr>
              <a:t>пред-условие: </a:t>
            </a:r>
            <a:r>
              <a:rPr lang="ru-RU" dirty="0" err="1">
                <a:ea typeface="+mj-lt"/>
                <a:cs typeface="+mj-lt"/>
              </a:rPr>
              <a:t>item</a:t>
            </a:r>
            <a:r>
              <a:rPr lang="ru-RU" dirty="0">
                <a:ea typeface="+mj-lt"/>
                <a:cs typeface="+mj-lt"/>
              </a:rPr>
              <a:t> != </a:t>
            </a:r>
            <a:r>
              <a:rPr lang="ru-RU" dirty="0" err="1">
                <a:ea typeface="+mj-lt"/>
                <a:cs typeface="+mj-lt"/>
              </a:rPr>
              <a:t>null</a:t>
            </a:r>
            <a:endParaRPr lang="ru-RU" dirty="0" err="1"/>
          </a:p>
          <a:p>
            <a:pPr marL="0" indent="0" algn="ctr">
              <a:buNone/>
            </a:pPr>
            <a:r>
              <a:rPr lang="ru-RU" dirty="0">
                <a:ea typeface="+mj-lt"/>
                <a:cs typeface="+mj-lt"/>
              </a:rPr>
              <a:t>пост-условие: </a:t>
            </a:r>
            <a:r>
              <a:rPr lang="ru-RU" dirty="0" err="1">
                <a:ea typeface="+mj-lt"/>
                <a:cs typeface="+mj-lt"/>
              </a:rPr>
              <a:t>count</a:t>
            </a:r>
            <a:r>
              <a:rPr lang="ru-RU" dirty="0">
                <a:ea typeface="+mj-lt"/>
                <a:cs typeface="+mj-lt"/>
              </a:rPr>
              <a:t> = </a:t>
            </a:r>
            <a:r>
              <a:rPr lang="ru-RU" dirty="0" err="1">
                <a:ea typeface="+mj-lt"/>
                <a:cs typeface="+mj-lt"/>
              </a:rPr>
              <a:t>oldCount</a:t>
            </a:r>
            <a:r>
              <a:rPr lang="ru-RU" dirty="0">
                <a:ea typeface="+mj-lt"/>
                <a:cs typeface="+mj-lt"/>
              </a:rPr>
              <a:t> + 2</a:t>
            </a:r>
            <a:endParaRPr lang="ru-RU" dirty="0"/>
          </a:p>
          <a:p>
            <a:pPr marL="0" indent="0">
              <a:buNone/>
            </a:pPr>
            <a:r>
              <a:rPr lang="ru-RU" dirty="0">
                <a:ea typeface="+mj-lt"/>
                <a:cs typeface="+mj-lt"/>
              </a:rPr>
              <a:t>Теперь стало видно, что по контракту пост-условие базового класса не выполняется.</a:t>
            </a:r>
            <a:endParaRPr lang="ru-RU" dirty="0"/>
          </a:p>
          <a:p>
            <a:pPr marL="0" indent="0">
              <a:buNone/>
            </a:pPr>
            <a:r>
              <a:rPr lang="ru-RU" dirty="0">
                <a:ea typeface="+mj-lt"/>
                <a:cs typeface="+mj-lt"/>
              </a:rPr>
              <a:t>Другими словами, когда мы используем интерфейс </a:t>
            </a:r>
            <a:r>
              <a:rPr lang="ru-RU" err="1">
                <a:ea typeface="+mj-lt"/>
                <a:cs typeface="+mj-lt"/>
              </a:rPr>
              <a:t>IList</a:t>
            </a:r>
            <a:r>
              <a:rPr lang="ru-RU" dirty="0">
                <a:ea typeface="+mj-lt"/>
                <a:cs typeface="+mj-lt"/>
              </a:rPr>
              <a:t>, то как пользователи этого базового класса знаем только его пред- и пост-условия. Нарушая принцип проектирования по контракту мы меняем </a:t>
            </a:r>
            <a:r>
              <a:rPr lang="ru-RU" i="1" dirty="0">
                <a:ea typeface="+mj-lt"/>
                <a:cs typeface="+mj-lt"/>
              </a:rPr>
              <a:t>поведение</a:t>
            </a:r>
            <a:r>
              <a:rPr lang="ru-RU" dirty="0">
                <a:ea typeface="+mj-lt"/>
                <a:cs typeface="+mj-lt"/>
              </a:rPr>
              <a:t> унаследованного объекта.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ea typeface="+mj-lt"/>
                <a:cs typeface="+mj-lt"/>
                <a:hlinkClick r:id="rId2"/>
              </a:rPr>
              <a:t>https://habr.com/ru/post/38612/</a:t>
            </a:r>
            <a:endParaRPr lang="ru-RU"/>
          </a:p>
          <a:p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63056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18321-12AB-4B77-96F2-A06E3BD1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Признаки плохого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4E7D90-C37C-484B-AEB9-5F2AB901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b="1"/>
              <a:t>Закрепощенность </a:t>
            </a:r>
            <a:r>
              <a:rPr lang="ru-RU"/>
              <a:t>- любое изменение вызывает эффект снежного кома</a:t>
            </a:r>
          </a:p>
          <a:p>
            <a:r>
              <a:rPr lang="ru-RU" b="1"/>
              <a:t>Неустойчивость</a:t>
            </a:r>
            <a:r>
              <a:rPr lang="ru-RU"/>
              <a:t> - изменения ломает систему в коде, не имеющем прямого отношения к изменяемому проекту</a:t>
            </a:r>
          </a:p>
          <a:p>
            <a:r>
              <a:rPr lang="ru-RU" b="1"/>
              <a:t>Неподвижность</a:t>
            </a:r>
            <a:r>
              <a:rPr lang="ru-RU"/>
              <a:t> - невозможность разделить код на компоненты и использовать его в другом проекте</a:t>
            </a:r>
            <a:endParaRPr lang="ru-RU" dirty="0"/>
          </a:p>
          <a:p>
            <a:r>
              <a:rPr lang="ru-RU" b="1"/>
              <a:t>Вязкость</a:t>
            </a:r>
            <a:r>
              <a:rPr lang="ru-RU"/>
              <a:t> - проще сломать систему чем сделать в ней что-то правильно</a:t>
            </a:r>
          </a:p>
          <a:p>
            <a:r>
              <a:rPr lang="ru-RU" b="1"/>
              <a:t>Неоправданные сложность </a:t>
            </a:r>
            <a:r>
              <a:rPr lang="ru-RU"/>
              <a:t>- проект перенасыщен сложными конструкциями и решениями</a:t>
            </a:r>
          </a:p>
          <a:p>
            <a:r>
              <a:rPr lang="ru-RU" b="1">
                <a:ea typeface="+mj-lt"/>
                <a:cs typeface="+mj-lt"/>
              </a:rPr>
              <a:t>Неоправданные повторения - </a:t>
            </a:r>
            <a:r>
              <a:rPr lang="ru-RU">
                <a:ea typeface="+mj-lt"/>
                <a:cs typeface="+mj-lt"/>
              </a:rPr>
              <a:t>наличие повторяющихся структур в коде которые можно выделить в отдельные абстракции</a:t>
            </a:r>
            <a:endParaRPr lang="ru-RU" dirty="0"/>
          </a:p>
          <a:p>
            <a:r>
              <a:rPr lang="ru-RU" b="1"/>
              <a:t>Неопределенность</a:t>
            </a:r>
            <a:r>
              <a:rPr lang="ru-RU"/>
              <a:t> - трудность чтения и не понимания проекта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23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C99A3-0019-40BF-AE3C-7CF3C57B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Don’t repeat yourself</a:t>
            </a:r>
          </a:p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DRY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374A2DC-CA83-460E-9DD2-62D27048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748955"/>
            <a:ext cx="6270662" cy="33596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03784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0B26F-4C43-4CBE-A5EB-6E076A82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ru">
                <a:solidFill>
                  <a:srgbClr val="EBEBEB"/>
                </a:solidFill>
              </a:rPr>
              <a:t>KISS</a:t>
            </a:r>
            <a:endParaRPr lang="ru-RU">
              <a:solidFill>
                <a:srgbClr val="EBEBEB"/>
              </a:solidFill>
            </a:endParaRPr>
          </a:p>
          <a:p>
            <a:endParaRPr lang="ru-RU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Рисунок 4" descr="Изображение выглядит как доска объявлений, знак, фотография, люди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2C9AF5-68AD-4072-8318-C5EEF2EC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61" y="647698"/>
            <a:ext cx="4171950" cy="5562601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434513-6BCB-41E4-B92E-E3F4FF0FF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Принцип проектирования, принятый в </a:t>
            </a:r>
            <a:r>
              <a:rPr lang="en-US" dirty="0">
                <a:ea typeface="+mj-lt"/>
                <a:cs typeface="+mj-lt"/>
                <a:hlinkClick r:id="rId3"/>
              </a:rPr>
              <a:t>ВМС США</a:t>
            </a:r>
            <a:r>
              <a:rPr lang="en-US">
                <a:ea typeface="+mj-lt"/>
                <a:cs typeface="+mj-lt"/>
              </a:rPr>
              <a:t> в 1960. Принцип KISS утверждает, что большинство систем работают лучше всего, если они остаются простыми, а не усложняются</a:t>
            </a:r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789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6108A-8EF2-48BE-A918-8BA996EF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/>
              <a:t>YAGNI</a:t>
            </a:r>
            <a:endParaRPr lang="ru-RU"/>
          </a:p>
          <a:p>
            <a:r>
              <a:rPr lang="en" b="1">
                <a:ea typeface="+mj-lt"/>
                <a:cs typeface="+mj-lt"/>
              </a:rPr>
              <a:t>«You aren't gonna need it»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C038CB-9CE0-4C82-9162-00640B3EF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ru-RU">
                <a:ea typeface="+mj-lt"/>
                <a:cs typeface="+mj-lt"/>
              </a:rPr>
              <a:t>Согласно адептам принципа YAGNI, желание писать код, который не нужен прямо сейчас, но может понадобиться в будущем, приводит к следующим нежелательным последствиям:</a:t>
            </a:r>
            <a:endParaRPr lang="ru-RU"/>
          </a:p>
          <a:p>
            <a:r>
              <a:rPr lang="ru-RU">
                <a:ea typeface="+mj-lt"/>
                <a:cs typeface="+mj-lt"/>
              </a:rPr>
              <a:t>Тратится время, которое было бы затрачено на добавление, тестирование и улучшение необходимой функциональности.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Новые функции должны быть отлажены, документированы и сопровождаться.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Новая функциональность ограничивает то, что может быть сделано в будущем, — ненужные новые функции могут впоследствии помешать добавить новые нужные.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Пока новые функции действительно не нужны, трудно полностью предугадать, что они должны делать, и протестировать их. Если новые функции тщательно не протестированы, они могут неправильно работать, когда впоследствии понадобятся.</a:t>
            </a:r>
            <a:endParaRPr lang="ru-RU"/>
          </a:p>
          <a:p>
            <a:r>
              <a:rPr lang="ru-RU">
                <a:ea typeface="+mj-lt"/>
                <a:cs typeface="+mj-lt"/>
              </a:rPr>
              <a:t>Это приводит к тому, что программное обеспечение становится более сложным (подчас чрезмерно сложным).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Если вся функциональность не документирована, она может так и остаться неизвестной пользователям, но может создать различные риски для безопасности пользовательской системы.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Добавление новой функциональности может привести к желанию ещё более новой функциональности, приводя к эффекту «снежного кома».</a:t>
            </a:r>
            <a:endParaRPr lang="ru-RU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93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F1A15-955D-4E82-B4AA-8EF03DEF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ru-RU"/>
              <a:t>SOLID</a:t>
            </a:r>
          </a:p>
        </p:txBody>
      </p:sp>
      <p:pic>
        <p:nvPicPr>
          <p:cNvPr id="4" name="Рисунок 4" descr="Изображение выглядит как скала, кирпич, знак, здани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8501882-28AF-43B9-85F0-A8F0F906B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8" r="21223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8CF320-105D-40DA-84F9-4024D1CF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>
                <a:ea typeface="+mj-lt"/>
                <a:cs typeface="+mj-lt"/>
              </a:rPr>
              <a:t>Принципы проектирования классов облегчают работу программиста. Уметь их применять очень важно. Умелое использование этих принципов избавляет проект от тяжелого бремени </a:t>
            </a:r>
            <a:r>
              <a:rPr lang="ru-RU" dirty="0">
                <a:ea typeface="+mj-lt"/>
                <a:cs typeface="+mj-lt"/>
                <a:hlinkClick r:id="rId4"/>
              </a:rPr>
              <a:t>технических долгов</a:t>
            </a:r>
            <a:r>
              <a:rPr lang="ru-RU">
                <a:ea typeface="+mj-lt"/>
                <a:cs typeface="+mj-lt"/>
              </a:rPr>
              <a:t>, облегчая его поддержку и расширение.</a:t>
            </a: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739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43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4" baseType="lpstr">
      <vt:lpstr>Ion</vt:lpstr>
      <vt:lpstr>SOLID, DRY, KISS, YAGNI, БДСМ</vt:lpstr>
      <vt:lpstr>Что такое говнокод?</vt:lpstr>
      <vt:lpstr>Презентация PowerPoint</vt:lpstr>
      <vt:lpstr>Технический долг</vt:lpstr>
      <vt:lpstr>Признаки плохого проекта</vt:lpstr>
      <vt:lpstr>Don’t repeat yourself DRY</vt:lpstr>
      <vt:lpstr>KISS </vt:lpstr>
      <vt:lpstr>YAGNI «You aren't gonna need it»</vt:lpstr>
      <vt:lpstr>SOLID</vt:lpstr>
      <vt:lpstr>SOLID</vt:lpstr>
      <vt:lpstr>Single Responsibility Principle (Принцип единственной ответственности)</vt:lpstr>
      <vt:lpstr>Презентация PowerPoint</vt:lpstr>
      <vt:lpstr>Презентация PowerPoint</vt:lpstr>
      <vt:lpstr>Проблема</vt:lpstr>
      <vt:lpstr>Решение</vt:lpstr>
      <vt:lpstr>Проблема </vt:lpstr>
      <vt:lpstr>Решение</vt:lpstr>
      <vt:lpstr>Проблема</vt:lpstr>
      <vt:lpstr>Не используйте принцип когда</vt:lpstr>
      <vt:lpstr>Open/Closed Принцип открытости/закрытости</vt:lpstr>
      <vt:lpstr>Проблема</vt:lpstr>
      <vt:lpstr>Примеры</vt:lpstr>
      <vt:lpstr>Проблемы принципа</vt:lpstr>
      <vt:lpstr>Принцип замещения Лисков Liskov Substitution Principle</vt:lpstr>
      <vt:lpstr>Board3D может вызвать методы которые работают с двухмерной логикой</vt:lpstr>
      <vt:lpstr>Презентация PowerPoint</vt:lpstr>
      <vt:lpstr>Ошибочное наследование</vt:lpstr>
      <vt:lpstr>Демонстрация проблемы</vt:lpstr>
      <vt:lpstr>Пишем пример с rectangle</vt:lpstr>
      <vt:lpstr>Принцип разделения интерфейса Interface Segregation  </vt:lpstr>
      <vt:lpstr>Проблема</vt:lpstr>
      <vt:lpstr>Проблема</vt:lpstr>
      <vt:lpstr>Решение</vt:lpstr>
      <vt:lpstr>Давайте обсудим проблему этого интерфейса</vt:lpstr>
      <vt:lpstr>Принцип инверсии зависимостей Dependency Inversion </vt:lpstr>
      <vt:lpstr>Проблема</vt:lpstr>
      <vt:lpstr>Прямая зависимость</vt:lpstr>
      <vt:lpstr>Признаки инверсии</vt:lpstr>
      <vt:lpstr>Презентация PowerPoint</vt:lpstr>
      <vt:lpstr>Презентация PowerPoint</vt:lpstr>
      <vt:lpstr>Шпаргалка и выводы</vt:lpstr>
      <vt:lpstr>Что почитать</vt:lpstr>
      <vt:lpstr>Проектирование по контракту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620</cp:revision>
  <dcterms:created xsi:type="dcterms:W3CDTF">2012-07-30T23:42:41Z</dcterms:created>
  <dcterms:modified xsi:type="dcterms:W3CDTF">2019-11-28T16:41:21Z</dcterms:modified>
</cp:coreProperties>
</file>